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34" r:id="rId4"/>
    <p:sldMasterId id="2147484046" r:id="rId5"/>
  </p:sldMasterIdLst>
  <p:notesMasterIdLst>
    <p:notesMasterId r:id="rId27"/>
  </p:notesMasterIdLst>
  <p:handoutMasterIdLst>
    <p:handoutMasterId r:id="rId28"/>
  </p:handoutMasterIdLst>
  <p:sldIdLst>
    <p:sldId id="384" r:id="rId6"/>
    <p:sldId id="388" r:id="rId7"/>
    <p:sldId id="299" r:id="rId8"/>
    <p:sldId id="379" r:id="rId9"/>
    <p:sldId id="403" r:id="rId10"/>
    <p:sldId id="402" r:id="rId11"/>
    <p:sldId id="383" r:id="rId12"/>
    <p:sldId id="396" r:id="rId13"/>
    <p:sldId id="397" r:id="rId14"/>
    <p:sldId id="395" r:id="rId15"/>
    <p:sldId id="390" r:id="rId16"/>
    <p:sldId id="398" r:id="rId17"/>
    <p:sldId id="400" r:id="rId18"/>
    <p:sldId id="399" r:id="rId19"/>
    <p:sldId id="392" r:id="rId20"/>
    <p:sldId id="393" r:id="rId21"/>
    <p:sldId id="401" r:id="rId22"/>
    <p:sldId id="394" r:id="rId23"/>
    <p:sldId id="371" r:id="rId24"/>
    <p:sldId id="380" r:id="rId25"/>
    <p:sldId id="386" r:id="rId2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60" autoAdjust="0"/>
    <p:restoredTop sz="75374" autoAdjust="0"/>
  </p:normalViewPr>
  <p:slideViewPr>
    <p:cSldViewPr>
      <p:cViewPr varScale="1">
        <p:scale>
          <a:sx n="84" d="100"/>
          <a:sy n="84" d="100"/>
        </p:scale>
        <p:origin x="40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437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4.png"/><Relationship Id="rId4" Type="http://schemas.openxmlformats.org/officeDocument/2006/relationships/image" Target="../media/image3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4.png"/><Relationship Id="rId4" Type="http://schemas.openxmlformats.org/officeDocument/2006/relationships/image" Target="../media/image3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359E1A-E1CB-455D-964C-D88E48B1483E}" type="doc">
      <dgm:prSet loTypeId="urn:microsoft.com/office/officeart/2005/8/layout/process1" loCatId="process" qsTypeId="urn:microsoft.com/office/officeart/2005/8/quickstyle/simple1" qsCatId="simple" csTypeId="urn:microsoft.com/office/officeart/2005/8/colors/accent1_3" csCatId="accent1" phldr="1"/>
      <dgm:spPr/>
    </dgm:pt>
    <dgm:pt modelId="{9CE20103-572B-470E-BDA1-E768F89C035B}">
      <dgm:prSet phldrT="[Text]"/>
      <dgm:spPr/>
      <dgm:t>
        <a:bodyPr/>
        <a:lstStyle/>
        <a:p>
          <a:r>
            <a:rPr lang="en-US" b="1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Data Extraction</a:t>
          </a:r>
          <a:endParaRPr lang="en-US" dirty="0"/>
        </a:p>
      </dgm:t>
    </dgm:pt>
    <dgm:pt modelId="{D4C90E16-25BA-47B0-89E3-6DD1E36903ED}" type="parTrans" cxnId="{52E6845E-D4C7-4E89-8A74-D14DBDB6688B}">
      <dgm:prSet/>
      <dgm:spPr/>
      <dgm:t>
        <a:bodyPr/>
        <a:lstStyle/>
        <a:p>
          <a:endParaRPr lang="en-US"/>
        </a:p>
      </dgm:t>
    </dgm:pt>
    <dgm:pt modelId="{51EA976A-17CD-43F8-8082-5804E19ABBCD}" type="sibTrans" cxnId="{52E6845E-D4C7-4E89-8A74-D14DBDB6688B}">
      <dgm:prSet/>
      <dgm:spPr/>
      <dgm:t>
        <a:bodyPr/>
        <a:lstStyle/>
        <a:p>
          <a:endParaRPr lang="en-US"/>
        </a:p>
      </dgm:t>
    </dgm:pt>
    <dgm:pt modelId="{AF0D0105-AE6A-4007-9C1B-19087AFB7271}">
      <dgm:prSet phldrT="[Text]"/>
      <dgm:spPr/>
      <dgm:t>
        <a:bodyPr/>
        <a:lstStyle/>
        <a:p>
          <a:r>
            <a:rPr lang="en-US" b="1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Data Modeling</a:t>
          </a:r>
          <a:endParaRPr lang="en-US" dirty="0"/>
        </a:p>
      </dgm:t>
    </dgm:pt>
    <dgm:pt modelId="{5E3687CE-9FBF-4C85-AEC7-0860EE0F3032}" type="parTrans" cxnId="{F46FEA95-5777-4443-BEB7-D4B97BC26C99}">
      <dgm:prSet/>
      <dgm:spPr/>
      <dgm:t>
        <a:bodyPr/>
        <a:lstStyle/>
        <a:p>
          <a:endParaRPr lang="en-US"/>
        </a:p>
      </dgm:t>
    </dgm:pt>
    <dgm:pt modelId="{B58FB316-53C3-4353-8703-2C34C5FFFF44}" type="sibTrans" cxnId="{F46FEA95-5777-4443-BEB7-D4B97BC26C99}">
      <dgm:prSet/>
      <dgm:spPr/>
      <dgm:t>
        <a:bodyPr/>
        <a:lstStyle/>
        <a:p>
          <a:endParaRPr lang="en-US"/>
        </a:p>
      </dgm:t>
    </dgm:pt>
    <dgm:pt modelId="{C91A1DA8-5539-439D-8997-238639822FDC}">
      <dgm:prSet phldrT="[Text]"/>
      <dgm:spPr/>
      <dgm:t>
        <a:bodyPr/>
        <a:lstStyle/>
        <a:p>
          <a:r>
            <a:rPr lang="en-US" b="1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Data Presentation</a:t>
          </a:r>
          <a:endParaRPr lang="en-US" dirty="0"/>
        </a:p>
      </dgm:t>
    </dgm:pt>
    <dgm:pt modelId="{29112FDC-21AD-4DBA-9133-9ECF37D9BBF2}" type="parTrans" cxnId="{B5E0A01F-6DB7-4274-A9FC-3C4F452716C9}">
      <dgm:prSet/>
      <dgm:spPr/>
      <dgm:t>
        <a:bodyPr/>
        <a:lstStyle/>
        <a:p>
          <a:endParaRPr lang="en-US"/>
        </a:p>
      </dgm:t>
    </dgm:pt>
    <dgm:pt modelId="{B8ED349B-1DA1-4B00-935D-ED7F770157F1}" type="sibTrans" cxnId="{B5E0A01F-6DB7-4274-A9FC-3C4F452716C9}">
      <dgm:prSet/>
      <dgm:spPr/>
      <dgm:t>
        <a:bodyPr/>
        <a:lstStyle/>
        <a:p>
          <a:endParaRPr lang="en-US"/>
        </a:p>
      </dgm:t>
    </dgm:pt>
    <dgm:pt modelId="{81173F07-8EED-46B2-8220-BB4399909328}" type="pres">
      <dgm:prSet presAssocID="{54359E1A-E1CB-455D-964C-D88E48B1483E}" presName="Name0" presStyleCnt="0">
        <dgm:presLayoutVars>
          <dgm:dir/>
          <dgm:resizeHandles val="exact"/>
        </dgm:presLayoutVars>
      </dgm:prSet>
      <dgm:spPr/>
    </dgm:pt>
    <dgm:pt modelId="{B03A08D4-BD2D-47FE-8102-12D436D83F5B}" type="pres">
      <dgm:prSet presAssocID="{9CE20103-572B-470E-BDA1-E768F89C035B}" presName="node" presStyleLbl="node1" presStyleIdx="0" presStyleCnt="3" custScaleX="131510" custScaleY="158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4605B-5C71-48ED-88C0-818EF170F1BF}" type="pres">
      <dgm:prSet presAssocID="{51EA976A-17CD-43F8-8082-5804E19ABBCD}" presName="sibTrans" presStyleLbl="sibTrans2D1" presStyleIdx="0" presStyleCnt="2" custScaleX="105476" custScaleY="186874"/>
      <dgm:spPr/>
      <dgm:t>
        <a:bodyPr/>
        <a:lstStyle/>
        <a:p>
          <a:endParaRPr lang="en-US"/>
        </a:p>
      </dgm:t>
    </dgm:pt>
    <dgm:pt modelId="{C4E6B92A-7EA9-4820-9485-B0A8270CC717}" type="pres">
      <dgm:prSet presAssocID="{51EA976A-17CD-43F8-8082-5804E19ABBCD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8CDB64E1-9E7B-4278-B227-0016DDED7239}" type="pres">
      <dgm:prSet presAssocID="{AF0D0105-AE6A-4007-9C1B-19087AFB7271}" presName="node" presStyleLbl="node1" presStyleIdx="1" presStyleCnt="3" custScaleX="131510" custScaleY="158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A323C6-E446-449D-9823-BB6F1037129D}" type="pres">
      <dgm:prSet presAssocID="{B58FB316-53C3-4353-8703-2C34C5FFFF44}" presName="sibTrans" presStyleLbl="sibTrans2D1" presStyleIdx="1" presStyleCnt="2" custScaleX="105476" custScaleY="186874"/>
      <dgm:spPr/>
      <dgm:t>
        <a:bodyPr/>
        <a:lstStyle/>
        <a:p>
          <a:endParaRPr lang="en-US"/>
        </a:p>
      </dgm:t>
    </dgm:pt>
    <dgm:pt modelId="{ADDBD0BE-3401-4A56-9823-DBD06FD3EF5B}" type="pres">
      <dgm:prSet presAssocID="{B58FB316-53C3-4353-8703-2C34C5FFFF44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10E1628-E040-462E-8EDC-318569504E9E}" type="pres">
      <dgm:prSet presAssocID="{C91A1DA8-5539-439D-8997-238639822FDC}" presName="node" presStyleLbl="node1" presStyleIdx="2" presStyleCnt="3" custScaleX="131510" custScaleY="158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D61F3B-1D19-4595-87DA-A4C08107E4D1}" type="presOf" srcId="{51EA976A-17CD-43F8-8082-5804E19ABBCD}" destId="{8C64605B-5C71-48ED-88C0-818EF170F1BF}" srcOrd="0" destOrd="0" presId="urn:microsoft.com/office/officeart/2005/8/layout/process1"/>
    <dgm:cxn modelId="{7BAF4580-863C-4942-A2DB-1F9F44FA4EEA}" type="presOf" srcId="{C91A1DA8-5539-439D-8997-238639822FDC}" destId="{E10E1628-E040-462E-8EDC-318569504E9E}" srcOrd="0" destOrd="0" presId="urn:microsoft.com/office/officeart/2005/8/layout/process1"/>
    <dgm:cxn modelId="{D4F36573-A1D4-4B76-B6FD-A512AA03A367}" type="presOf" srcId="{B58FB316-53C3-4353-8703-2C34C5FFFF44}" destId="{92A323C6-E446-449D-9823-BB6F1037129D}" srcOrd="0" destOrd="0" presId="urn:microsoft.com/office/officeart/2005/8/layout/process1"/>
    <dgm:cxn modelId="{52E6845E-D4C7-4E89-8A74-D14DBDB6688B}" srcId="{54359E1A-E1CB-455D-964C-D88E48B1483E}" destId="{9CE20103-572B-470E-BDA1-E768F89C035B}" srcOrd="0" destOrd="0" parTransId="{D4C90E16-25BA-47B0-89E3-6DD1E36903ED}" sibTransId="{51EA976A-17CD-43F8-8082-5804E19ABBCD}"/>
    <dgm:cxn modelId="{70105E83-69FF-464F-9B62-8EEA81130216}" type="presOf" srcId="{54359E1A-E1CB-455D-964C-D88E48B1483E}" destId="{81173F07-8EED-46B2-8220-BB4399909328}" srcOrd="0" destOrd="0" presId="urn:microsoft.com/office/officeart/2005/8/layout/process1"/>
    <dgm:cxn modelId="{B5E0A01F-6DB7-4274-A9FC-3C4F452716C9}" srcId="{54359E1A-E1CB-455D-964C-D88E48B1483E}" destId="{C91A1DA8-5539-439D-8997-238639822FDC}" srcOrd="2" destOrd="0" parTransId="{29112FDC-21AD-4DBA-9133-9ECF37D9BBF2}" sibTransId="{B8ED349B-1DA1-4B00-935D-ED7F770157F1}"/>
    <dgm:cxn modelId="{3FFF0D9E-293C-4F30-85CA-E668AFAAECD7}" type="presOf" srcId="{51EA976A-17CD-43F8-8082-5804E19ABBCD}" destId="{C4E6B92A-7EA9-4820-9485-B0A8270CC717}" srcOrd="1" destOrd="0" presId="urn:microsoft.com/office/officeart/2005/8/layout/process1"/>
    <dgm:cxn modelId="{0AB60D1C-F274-485E-A88E-9046D5DAFB4F}" type="presOf" srcId="{AF0D0105-AE6A-4007-9C1B-19087AFB7271}" destId="{8CDB64E1-9E7B-4278-B227-0016DDED7239}" srcOrd="0" destOrd="0" presId="urn:microsoft.com/office/officeart/2005/8/layout/process1"/>
    <dgm:cxn modelId="{ABCF97EE-B37D-46EE-B0FE-5801EB216DE5}" type="presOf" srcId="{9CE20103-572B-470E-BDA1-E768F89C035B}" destId="{B03A08D4-BD2D-47FE-8102-12D436D83F5B}" srcOrd="0" destOrd="0" presId="urn:microsoft.com/office/officeart/2005/8/layout/process1"/>
    <dgm:cxn modelId="{F46FEA95-5777-4443-BEB7-D4B97BC26C99}" srcId="{54359E1A-E1CB-455D-964C-D88E48B1483E}" destId="{AF0D0105-AE6A-4007-9C1B-19087AFB7271}" srcOrd="1" destOrd="0" parTransId="{5E3687CE-9FBF-4C85-AEC7-0860EE0F3032}" sibTransId="{B58FB316-53C3-4353-8703-2C34C5FFFF44}"/>
    <dgm:cxn modelId="{712BE665-2DA2-4DA3-904B-0B0B6C7846EC}" type="presOf" srcId="{B58FB316-53C3-4353-8703-2C34C5FFFF44}" destId="{ADDBD0BE-3401-4A56-9823-DBD06FD3EF5B}" srcOrd="1" destOrd="0" presId="urn:microsoft.com/office/officeart/2005/8/layout/process1"/>
    <dgm:cxn modelId="{DCC38535-90B2-4032-BE5C-155CFB789AF6}" type="presParOf" srcId="{81173F07-8EED-46B2-8220-BB4399909328}" destId="{B03A08D4-BD2D-47FE-8102-12D436D83F5B}" srcOrd="0" destOrd="0" presId="urn:microsoft.com/office/officeart/2005/8/layout/process1"/>
    <dgm:cxn modelId="{16B1A8DA-0745-4399-8CEC-C67BFCAC6B9D}" type="presParOf" srcId="{81173F07-8EED-46B2-8220-BB4399909328}" destId="{8C64605B-5C71-48ED-88C0-818EF170F1BF}" srcOrd="1" destOrd="0" presId="urn:microsoft.com/office/officeart/2005/8/layout/process1"/>
    <dgm:cxn modelId="{C40F6619-C0FC-4F1C-A8D0-9E8D223027BB}" type="presParOf" srcId="{8C64605B-5C71-48ED-88C0-818EF170F1BF}" destId="{C4E6B92A-7EA9-4820-9485-B0A8270CC717}" srcOrd="0" destOrd="0" presId="urn:microsoft.com/office/officeart/2005/8/layout/process1"/>
    <dgm:cxn modelId="{67381D16-3BC2-48EA-864D-071D2770E47F}" type="presParOf" srcId="{81173F07-8EED-46B2-8220-BB4399909328}" destId="{8CDB64E1-9E7B-4278-B227-0016DDED7239}" srcOrd="2" destOrd="0" presId="urn:microsoft.com/office/officeart/2005/8/layout/process1"/>
    <dgm:cxn modelId="{1EDA990A-67AF-4AB9-A081-3D8EFCB727D3}" type="presParOf" srcId="{81173F07-8EED-46B2-8220-BB4399909328}" destId="{92A323C6-E446-449D-9823-BB6F1037129D}" srcOrd="3" destOrd="0" presId="urn:microsoft.com/office/officeart/2005/8/layout/process1"/>
    <dgm:cxn modelId="{27A5D42E-D44E-46C9-96C3-BE9DFB931544}" type="presParOf" srcId="{92A323C6-E446-449D-9823-BB6F1037129D}" destId="{ADDBD0BE-3401-4A56-9823-DBD06FD3EF5B}" srcOrd="0" destOrd="0" presId="urn:microsoft.com/office/officeart/2005/8/layout/process1"/>
    <dgm:cxn modelId="{D235A4C7-EF4A-4F48-B0F1-8F344841F197}" type="presParOf" srcId="{81173F07-8EED-46B2-8220-BB4399909328}" destId="{E10E1628-E040-462E-8EDC-318569504E9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9E55EF-12FA-4FC9-82A7-9F88B4FE36F6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59046A-C8B5-47F7-8218-982F77BB93D4}">
      <dgm:prSet phldrT="[Text]" custT="1"/>
      <dgm:spPr/>
      <dgm:t>
        <a:bodyPr/>
        <a:lstStyle/>
        <a:p>
          <a:r>
            <a:rPr lang="en-US" sz="1400" dirty="0" smtClean="0"/>
            <a:t>Template</a:t>
          </a:r>
          <a:endParaRPr lang="en-US" sz="1400" dirty="0"/>
        </a:p>
      </dgm:t>
    </dgm:pt>
    <dgm:pt modelId="{EC4A1506-3DB5-4C0C-9F49-09B8055D7AFA}" type="parTrans" cxnId="{0C7A0AA5-F278-4F3A-BF7F-30AF6985A2B8}">
      <dgm:prSet/>
      <dgm:spPr/>
      <dgm:t>
        <a:bodyPr/>
        <a:lstStyle/>
        <a:p>
          <a:endParaRPr lang="en-US"/>
        </a:p>
      </dgm:t>
    </dgm:pt>
    <dgm:pt modelId="{9078CC0E-6885-411F-84AD-88B3E764C025}" type="sibTrans" cxnId="{0C7A0AA5-F278-4F3A-BF7F-30AF6985A2B8}">
      <dgm:prSet/>
      <dgm:spPr/>
      <dgm:t>
        <a:bodyPr/>
        <a:lstStyle/>
        <a:p>
          <a:endParaRPr lang="en-US"/>
        </a:p>
      </dgm:t>
    </dgm:pt>
    <dgm:pt modelId="{3566CBDB-AB86-4C9A-97E4-E4D4A13D2DED}">
      <dgm:prSet phldrT="[Text]" custT="1"/>
      <dgm:spPr/>
      <dgm:t>
        <a:bodyPr/>
        <a:lstStyle/>
        <a:p>
          <a:r>
            <a:rPr lang="en-US" sz="1400" kern="1200" dirty="0" smtClean="0"/>
            <a:t>Template</a:t>
          </a:r>
          <a:endParaRPr lang="en-US" sz="1400" kern="1200" dirty="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D6B35E24-6FAC-47B5-940D-D913C6428E51}" type="parTrans" cxnId="{3D302331-61A1-4CB1-B799-37497396F040}">
      <dgm:prSet/>
      <dgm:spPr/>
      <dgm:t>
        <a:bodyPr/>
        <a:lstStyle/>
        <a:p>
          <a:endParaRPr lang="en-US"/>
        </a:p>
      </dgm:t>
    </dgm:pt>
    <dgm:pt modelId="{A626F97B-313D-49FC-8E6C-C47AAC3F9EB9}" type="sibTrans" cxnId="{3D302331-61A1-4CB1-B799-37497396F040}">
      <dgm:prSet/>
      <dgm:spPr/>
      <dgm:t>
        <a:bodyPr/>
        <a:lstStyle/>
        <a:p>
          <a:endParaRPr lang="en-US"/>
        </a:p>
      </dgm:t>
    </dgm:pt>
    <dgm:pt modelId="{322CE693-7B6B-45C5-892C-97C7289A75AD}">
      <dgm:prSet phldrT="[Text]" phldr="1"/>
      <dgm:spPr/>
      <dgm:t>
        <a:bodyPr/>
        <a:lstStyle/>
        <a:p>
          <a:endParaRPr lang="en-US" dirty="0"/>
        </a:p>
      </dgm:t>
    </dgm:pt>
    <dgm:pt modelId="{134055DE-3AB3-42C7-9A32-355FAFCD2CF1}" type="sibTrans" cxnId="{05503242-7404-4B3B-BA3D-77D67A26D679}">
      <dgm:prSet/>
      <dgm:spPr/>
      <dgm:t>
        <a:bodyPr/>
        <a:lstStyle/>
        <a:p>
          <a:endParaRPr lang="en-US"/>
        </a:p>
      </dgm:t>
    </dgm:pt>
    <dgm:pt modelId="{9764D9EE-F758-4F09-A4AF-C3F0BA410F69}" type="parTrans" cxnId="{05503242-7404-4B3B-BA3D-77D67A26D679}">
      <dgm:prSet/>
      <dgm:spPr/>
      <dgm:t>
        <a:bodyPr/>
        <a:lstStyle/>
        <a:p>
          <a:endParaRPr lang="en-US"/>
        </a:p>
      </dgm:t>
    </dgm:pt>
    <dgm:pt modelId="{BA140216-F907-4DF7-903F-DA055EBC0109}">
      <dgm:prSet custT="1"/>
      <dgm:spPr/>
      <dgm:t>
        <a:bodyPr/>
        <a:lstStyle/>
        <a:p>
          <a:r>
            <a:rPr lang="en-US" sz="1400" dirty="0" smtClean="0"/>
            <a:t>Template</a:t>
          </a:r>
          <a:endParaRPr lang="en-US" sz="1400" dirty="0"/>
        </a:p>
      </dgm:t>
    </dgm:pt>
    <dgm:pt modelId="{6BC88F78-39B1-4945-AE17-375874DA74F1}" type="parTrans" cxnId="{CEA63385-CEB3-41FD-B8A1-AEBA14AF5E2A}">
      <dgm:prSet/>
      <dgm:spPr/>
      <dgm:t>
        <a:bodyPr/>
        <a:lstStyle/>
        <a:p>
          <a:endParaRPr lang="en-US"/>
        </a:p>
      </dgm:t>
    </dgm:pt>
    <dgm:pt modelId="{E4DF7C53-BB1A-4CBB-B7A8-3A3EDF2FB048}" type="sibTrans" cxnId="{CEA63385-CEB3-41FD-B8A1-AEBA14AF5E2A}">
      <dgm:prSet/>
      <dgm:spPr/>
      <dgm:t>
        <a:bodyPr/>
        <a:lstStyle/>
        <a:p>
          <a:endParaRPr lang="en-US"/>
        </a:p>
      </dgm:t>
    </dgm:pt>
    <dgm:pt modelId="{3D6DF5A6-8D14-4DC3-B145-252437406DE6}">
      <dgm:prSet custT="1"/>
      <dgm:spPr/>
      <dgm:t>
        <a:bodyPr/>
        <a:lstStyle/>
        <a:p>
          <a:r>
            <a:rPr lang="en-US" sz="1400" dirty="0" smtClean="0"/>
            <a:t>Template</a:t>
          </a:r>
          <a:endParaRPr lang="en-US" sz="1400" dirty="0"/>
        </a:p>
      </dgm:t>
    </dgm:pt>
    <dgm:pt modelId="{B0C9DF85-2454-429A-BB94-E8A4003214CC}" type="parTrans" cxnId="{2EBD50E2-C7B8-49DF-BE51-7FE99FE3B2A5}">
      <dgm:prSet/>
      <dgm:spPr/>
      <dgm:t>
        <a:bodyPr/>
        <a:lstStyle/>
        <a:p>
          <a:endParaRPr lang="en-US"/>
        </a:p>
      </dgm:t>
    </dgm:pt>
    <dgm:pt modelId="{1DFBEFA5-A387-41C1-A47C-7EF77C81BE98}" type="sibTrans" cxnId="{2EBD50E2-C7B8-49DF-BE51-7FE99FE3B2A5}">
      <dgm:prSet/>
      <dgm:spPr/>
      <dgm:t>
        <a:bodyPr/>
        <a:lstStyle/>
        <a:p>
          <a:endParaRPr lang="en-US"/>
        </a:p>
      </dgm:t>
    </dgm:pt>
    <dgm:pt modelId="{E25BA5E3-9354-45A5-B45F-078ECE4D3244}" type="pres">
      <dgm:prSet presAssocID="{869E55EF-12FA-4FC9-82A7-9F88B4FE36F6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BFCD3F2-E498-4C70-8A84-235C785CC49D}" type="pres">
      <dgm:prSet presAssocID="{322CE693-7B6B-45C5-892C-97C7289A75AD}" presName="root" presStyleCnt="0">
        <dgm:presLayoutVars>
          <dgm:chMax/>
          <dgm:chPref val="4"/>
        </dgm:presLayoutVars>
      </dgm:prSet>
      <dgm:spPr/>
    </dgm:pt>
    <dgm:pt modelId="{E310E115-DD43-4CFE-9B4C-1611E4FB28A9}" type="pres">
      <dgm:prSet presAssocID="{322CE693-7B6B-45C5-892C-97C7289A75AD}" presName="rootComposite" presStyleCnt="0">
        <dgm:presLayoutVars/>
      </dgm:prSet>
      <dgm:spPr/>
    </dgm:pt>
    <dgm:pt modelId="{DBE94B99-8F67-4D91-8F4A-A94AA6E1517F}" type="pres">
      <dgm:prSet presAssocID="{322CE693-7B6B-45C5-892C-97C7289A75AD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0BDC55D1-7AE3-46E7-8297-9C7CDD1653A5}" type="pres">
      <dgm:prSet presAssocID="{322CE693-7B6B-45C5-892C-97C7289A75AD}" presName="childShape" presStyleCnt="0">
        <dgm:presLayoutVars>
          <dgm:chMax val="0"/>
          <dgm:chPref val="0"/>
        </dgm:presLayoutVars>
      </dgm:prSet>
      <dgm:spPr/>
    </dgm:pt>
    <dgm:pt modelId="{8490DB91-16C0-4F82-8565-2F26084621CB}" type="pres">
      <dgm:prSet presAssocID="{3D6DF5A6-8D14-4DC3-B145-252437406DE6}" presName="childComposite" presStyleCnt="0">
        <dgm:presLayoutVars>
          <dgm:chMax val="0"/>
          <dgm:chPref val="0"/>
        </dgm:presLayoutVars>
      </dgm:prSet>
      <dgm:spPr/>
    </dgm:pt>
    <dgm:pt modelId="{7E2482DC-7283-480A-817F-36DAB52A955D}" type="pres">
      <dgm:prSet presAssocID="{3D6DF5A6-8D14-4DC3-B145-252437406DE6}" presName="Image" presStyleLbl="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0AFA58E-86B1-4744-925E-E55B2AB9A614}" type="pres">
      <dgm:prSet presAssocID="{3D6DF5A6-8D14-4DC3-B145-252437406DE6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C7EB3B-C7FC-4AB9-A72D-88926B44BCB9}" type="pres">
      <dgm:prSet presAssocID="{2F59046A-C8B5-47F7-8218-982F77BB93D4}" presName="childComposite" presStyleCnt="0">
        <dgm:presLayoutVars>
          <dgm:chMax val="0"/>
          <dgm:chPref val="0"/>
        </dgm:presLayoutVars>
      </dgm:prSet>
      <dgm:spPr/>
    </dgm:pt>
    <dgm:pt modelId="{A8E43815-63A8-4BE1-95DB-E3FF8FD1F3BF}" type="pres">
      <dgm:prSet presAssocID="{2F59046A-C8B5-47F7-8218-982F77BB93D4}" presName="Image" presStyleLbl="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6701058-AE16-456A-934C-E8DC1B359260}" type="pres">
      <dgm:prSet presAssocID="{2F59046A-C8B5-47F7-8218-982F77BB93D4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656AF-FDF5-46CD-A4A8-4389B232BDAE}" type="pres">
      <dgm:prSet presAssocID="{BA140216-F907-4DF7-903F-DA055EBC0109}" presName="childComposite" presStyleCnt="0">
        <dgm:presLayoutVars>
          <dgm:chMax val="0"/>
          <dgm:chPref val="0"/>
        </dgm:presLayoutVars>
      </dgm:prSet>
      <dgm:spPr/>
    </dgm:pt>
    <dgm:pt modelId="{32A8E8B7-3D4B-45C8-A589-9326FD80871F}" type="pres">
      <dgm:prSet presAssocID="{BA140216-F907-4DF7-903F-DA055EBC0109}" presName="Image" presStyleLbl="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DB1D9A6-E6A6-4B1F-B59A-AAEBD7E04C70}" type="pres">
      <dgm:prSet presAssocID="{BA140216-F907-4DF7-903F-DA055EBC0109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8F24C6-2A3C-47E0-ABF9-E5809602E2C4}" type="pres">
      <dgm:prSet presAssocID="{3566CBDB-AB86-4C9A-97E4-E4D4A13D2DED}" presName="childComposite" presStyleCnt="0">
        <dgm:presLayoutVars>
          <dgm:chMax val="0"/>
          <dgm:chPref val="0"/>
        </dgm:presLayoutVars>
      </dgm:prSet>
      <dgm:spPr/>
    </dgm:pt>
    <dgm:pt modelId="{28970D23-34D7-4630-8CC7-A8B43D6560F3}" type="pres">
      <dgm:prSet presAssocID="{3566CBDB-AB86-4C9A-97E4-E4D4A13D2DED}" presName="Image" presStyleLbl="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E381AEA-F66F-47B4-9992-E4BE43058EDE}" type="pres">
      <dgm:prSet presAssocID="{3566CBDB-AB86-4C9A-97E4-E4D4A13D2DED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A18531-30C8-465A-B28A-8B3833518ABF}" type="presOf" srcId="{3566CBDB-AB86-4C9A-97E4-E4D4A13D2DED}" destId="{5E381AEA-F66F-47B4-9992-E4BE43058EDE}" srcOrd="0" destOrd="0" presId="urn:microsoft.com/office/officeart/2008/layout/PictureAccentList"/>
    <dgm:cxn modelId="{D647821B-E2B5-4F77-9FA6-C8CD6AC2B8BA}" type="presOf" srcId="{3D6DF5A6-8D14-4DC3-B145-252437406DE6}" destId="{A0AFA58E-86B1-4744-925E-E55B2AB9A614}" srcOrd="0" destOrd="0" presId="urn:microsoft.com/office/officeart/2008/layout/PictureAccentList"/>
    <dgm:cxn modelId="{78B57944-96F1-4F69-A189-9C38F0C52228}" type="presOf" srcId="{322CE693-7B6B-45C5-892C-97C7289A75AD}" destId="{DBE94B99-8F67-4D91-8F4A-A94AA6E1517F}" srcOrd="0" destOrd="0" presId="urn:microsoft.com/office/officeart/2008/layout/PictureAccentList"/>
    <dgm:cxn modelId="{0C7A0AA5-F278-4F3A-BF7F-30AF6985A2B8}" srcId="{322CE693-7B6B-45C5-892C-97C7289A75AD}" destId="{2F59046A-C8B5-47F7-8218-982F77BB93D4}" srcOrd="1" destOrd="0" parTransId="{EC4A1506-3DB5-4C0C-9F49-09B8055D7AFA}" sibTransId="{9078CC0E-6885-411F-84AD-88B3E764C025}"/>
    <dgm:cxn modelId="{43F8A36B-EA42-4AA4-B1C5-734B70C01C2B}" type="presOf" srcId="{869E55EF-12FA-4FC9-82A7-9F88B4FE36F6}" destId="{E25BA5E3-9354-45A5-B45F-078ECE4D3244}" srcOrd="0" destOrd="0" presId="urn:microsoft.com/office/officeart/2008/layout/PictureAccentList"/>
    <dgm:cxn modelId="{2EBD50E2-C7B8-49DF-BE51-7FE99FE3B2A5}" srcId="{322CE693-7B6B-45C5-892C-97C7289A75AD}" destId="{3D6DF5A6-8D14-4DC3-B145-252437406DE6}" srcOrd="0" destOrd="0" parTransId="{B0C9DF85-2454-429A-BB94-E8A4003214CC}" sibTransId="{1DFBEFA5-A387-41C1-A47C-7EF77C81BE98}"/>
    <dgm:cxn modelId="{3D302331-61A1-4CB1-B799-37497396F040}" srcId="{322CE693-7B6B-45C5-892C-97C7289A75AD}" destId="{3566CBDB-AB86-4C9A-97E4-E4D4A13D2DED}" srcOrd="3" destOrd="0" parTransId="{D6B35E24-6FAC-47B5-940D-D913C6428E51}" sibTransId="{A626F97B-313D-49FC-8E6C-C47AAC3F9EB9}"/>
    <dgm:cxn modelId="{67858E83-7D7B-41EA-9ED9-6EEA4B40782C}" type="presOf" srcId="{2F59046A-C8B5-47F7-8218-982F77BB93D4}" destId="{96701058-AE16-456A-934C-E8DC1B359260}" srcOrd="0" destOrd="0" presId="urn:microsoft.com/office/officeart/2008/layout/PictureAccentList"/>
    <dgm:cxn modelId="{05503242-7404-4B3B-BA3D-77D67A26D679}" srcId="{869E55EF-12FA-4FC9-82A7-9F88B4FE36F6}" destId="{322CE693-7B6B-45C5-892C-97C7289A75AD}" srcOrd="0" destOrd="0" parTransId="{9764D9EE-F758-4F09-A4AF-C3F0BA410F69}" sibTransId="{134055DE-3AB3-42C7-9A32-355FAFCD2CF1}"/>
    <dgm:cxn modelId="{CEA63385-CEB3-41FD-B8A1-AEBA14AF5E2A}" srcId="{322CE693-7B6B-45C5-892C-97C7289A75AD}" destId="{BA140216-F907-4DF7-903F-DA055EBC0109}" srcOrd="2" destOrd="0" parTransId="{6BC88F78-39B1-4945-AE17-375874DA74F1}" sibTransId="{E4DF7C53-BB1A-4CBB-B7A8-3A3EDF2FB048}"/>
    <dgm:cxn modelId="{3AF010DD-5BA3-40B0-88AB-A5A6BD53AAA0}" type="presOf" srcId="{BA140216-F907-4DF7-903F-DA055EBC0109}" destId="{6DB1D9A6-E6A6-4B1F-B59A-AAEBD7E04C70}" srcOrd="0" destOrd="0" presId="urn:microsoft.com/office/officeart/2008/layout/PictureAccentList"/>
    <dgm:cxn modelId="{E786F9FC-799C-4566-B2C8-2FA38ED229AC}" type="presParOf" srcId="{E25BA5E3-9354-45A5-B45F-078ECE4D3244}" destId="{5BFCD3F2-E498-4C70-8A84-235C785CC49D}" srcOrd="0" destOrd="0" presId="urn:microsoft.com/office/officeart/2008/layout/PictureAccentList"/>
    <dgm:cxn modelId="{F77D2E34-BE1F-4EF6-B535-C17CF683231A}" type="presParOf" srcId="{5BFCD3F2-E498-4C70-8A84-235C785CC49D}" destId="{E310E115-DD43-4CFE-9B4C-1611E4FB28A9}" srcOrd="0" destOrd="0" presId="urn:microsoft.com/office/officeart/2008/layout/PictureAccentList"/>
    <dgm:cxn modelId="{33833B2B-5395-4B27-BCFA-254D585BDC49}" type="presParOf" srcId="{E310E115-DD43-4CFE-9B4C-1611E4FB28A9}" destId="{DBE94B99-8F67-4D91-8F4A-A94AA6E1517F}" srcOrd="0" destOrd="0" presId="urn:microsoft.com/office/officeart/2008/layout/PictureAccentList"/>
    <dgm:cxn modelId="{28379804-0CC1-4EDD-9E59-42662045080A}" type="presParOf" srcId="{5BFCD3F2-E498-4C70-8A84-235C785CC49D}" destId="{0BDC55D1-7AE3-46E7-8297-9C7CDD1653A5}" srcOrd="1" destOrd="0" presId="urn:microsoft.com/office/officeart/2008/layout/PictureAccentList"/>
    <dgm:cxn modelId="{21A469CE-57CE-4D8A-ACB9-716E2E7194A5}" type="presParOf" srcId="{0BDC55D1-7AE3-46E7-8297-9C7CDD1653A5}" destId="{8490DB91-16C0-4F82-8565-2F26084621CB}" srcOrd="0" destOrd="0" presId="urn:microsoft.com/office/officeart/2008/layout/PictureAccentList"/>
    <dgm:cxn modelId="{5F721F90-70E5-46D5-B0B0-544B963B26BA}" type="presParOf" srcId="{8490DB91-16C0-4F82-8565-2F26084621CB}" destId="{7E2482DC-7283-480A-817F-36DAB52A955D}" srcOrd="0" destOrd="0" presId="urn:microsoft.com/office/officeart/2008/layout/PictureAccentList"/>
    <dgm:cxn modelId="{DD5F8D58-18C5-4D5A-9C2E-A74923A8F54D}" type="presParOf" srcId="{8490DB91-16C0-4F82-8565-2F26084621CB}" destId="{A0AFA58E-86B1-4744-925E-E55B2AB9A614}" srcOrd="1" destOrd="0" presId="urn:microsoft.com/office/officeart/2008/layout/PictureAccentList"/>
    <dgm:cxn modelId="{A231EB14-E424-4D57-A6CE-74D5A7B50258}" type="presParOf" srcId="{0BDC55D1-7AE3-46E7-8297-9C7CDD1653A5}" destId="{C3C7EB3B-C7FC-4AB9-A72D-88926B44BCB9}" srcOrd="1" destOrd="0" presId="urn:microsoft.com/office/officeart/2008/layout/PictureAccentList"/>
    <dgm:cxn modelId="{D61BBC17-53DF-451D-8B11-BB525E30DCE3}" type="presParOf" srcId="{C3C7EB3B-C7FC-4AB9-A72D-88926B44BCB9}" destId="{A8E43815-63A8-4BE1-95DB-E3FF8FD1F3BF}" srcOrd="0" destOrd="0" presId="urn:microsoft.com/office/officeart/2008/layout/PictureAccentList"/>
    <dgm:cxn modelId="{12B93397-F20E-4577-99EA-7BA4B35C1286}" type="presParOf" srcId="{C3C7EB3B-C7FC-4AB9-A72D-88926B44BCB9}" destId="{96701058-AE16-456A-934C-E8DC1B359260}" srcOrd="1" destOrd="0" presId="urn:microsoft.com/office/officeart/2008/layout/PictureAccentList"/>
    <dgm:cxn modelId="{81B9F9F4-A667-4ABB-BE67-9B90086087CB}" type="presParOf" srcId="{0BDC55D1-7AE3-46E7-8297-9C7CDD1653A5}" destId="{13C656AF-FDF5-46CD-A4A8-4389B232BDAE}" srcOrd="2" destOrd="0" presId="urn:microsoft.com/office/officeart/2008/layout/PictureAccentList"/>
    <dgm:cxn modelId="{097AC067-B181-40A0-850D-1EE048032234}" type="presParOf" srcId="{13C656AF-FDF5-46CD-A4A8-4389B232BDAE}" destId="{32A8E8B7-3D4B-45C8-A589-9326FD80871F}" srcOrd="0" destOrd="0" presId="urn:microsoft.com/office/officeart/2008/layout/PictureAccentList"/>
    <dgm:cxn modelId="{A16337E4-CCA7-42E2-9CFE-39DFB3E88A89}" type="presParOf" srcId="{13C656AF-FDF5-46CD-A4A8-4389B232BDAE}" destId="{6DB1D9A6-E6A6-4B1F-B59A-AAEBD7E04C70}" srcOrd="1" destOrd="0" presId="urn:microsoft.com/office/officeart/2008/layout/PictureAccentList"/>
    <dgm:cxn modelId="{099020A7-C76D-4FBC-9327-A3A8EB2EE255}" type="presParOf" srcId="{0BDC55D1-7AE3-46E7-8297-9C7CDD1653A5}" destId="{7A8F24C6-2A3C-47E0-ABF9-E5809602E2C4}" srcOrd="3" destOrd="0" presId="urn:microsoft.com/office/officeart/2008/layout/PictureAccentList"/>
    <dgm:cxn modelId="{88A49757-34BE-4321-814A-40F0C2284A37}" type="presParOf" srcId="{7A8F24C6-2A3C-47E0-ABF9-E5809602E2C4}" destId="{28970D23-34D7-4630-8CC7-A8B43D6560F3}" srcOrd="0" destOrd="0" presId="urn:microsoft.com/office/officeart/2008/layout/PictureAccentList"/>
    <dgm:cxn modelId="{1EA3DCFE-AFEE-4C1C-889E-82EA8FB562DB}" type="presParOf" srcId="{7A8F24C6-2A3C-47E0-ABF9-E5809602E2C4}" destId="{5E381AEA-F66F-47B4-9992-E4BE43058EDE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359E1A-E1CB-455D-964C-D88E48B1483E}" type="doc">
      <dgm:prSet loTypeId="urn:microsoft.com/office/officeart/2005/8/layout/process1" loCatId="process" qsTypeId="urn:microsoft.com/office/officeart/2005/8/quickstyle/simple1" qsCatId="simple" csTypeId="urn:microsoft.com/office/officeart/2005/8/colors/accent1_3" csCatId="accent1" phldr="1"/>
      <dgm:spPr/>
    </dgm:pt>
    <dgm:pt modelId="{9CE20103-572B-470E-BDA1-E768F89C035B}">
      <dgm:prSet phldrT="[Text]"/>
      <dgm:spPr/>
      <dgm:t>
        <a:bodyPr/>
        <a:lstStyle/>
        <a:p>
          <a:r>
            <a:rPr lang="en-US" b="1" dirty="0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Discover</a:t>
          </a:r>
          <a:endParaRPr lang="en-US" dirty="0"/>
        </a:p>
      </dgm:t>
    </dgm:pt>
    <dgm:pt modelId="{D4C90E16-25BA-47B0-89E3-6DD1E36903ED}" type="parTrans" cxnId="{52E6845E-D4C7-4E89-8A74-D14DBDB6688B}">
      <dgm:prSet/>
      <dgm:spPr/>
      <dgm:t>
        <a:bodyPr/>
        <a:lstStyle/>
        <a:p>
          <a:endParaRPr lang="en-US"/>
        </a:p>
      </dgm:t>
    </dgm:pt>
    <dgm:pt modelId="{51EA976A-17CD-43F8-8082-5804E19ABBCD}" type="sibTrans" cxnId="{52E6845E-D4C7-4E89-8A74-D14DBDB6688B}">
      <dgm:prSet/>
      <dgm:spPr/>
      <dgm:t>
        <a:bodyPr/>
        <a:lstStyle/>
        <a:p>
          <a:endParaRPr lang="en-US"/>
        </a:p>
      </dgm:t>
    </dgm:pt>
    <dgm:pt modelId="{C91A1DA8-5539-439D-8997-238639822FDC}">
      <dgm:prSet phldrT="[Text]"/>
      <dgm:spPr/>
      <dgm:t>
        <a:bodyPr/>
        <a:lstStyle/>
        <a:p>
          <a:r>
            <a:rPr lang="en-US" b="1" dirty="0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Refine</a:t>
          </a:r>
          <a:endParaRPr lang="en-US" dirty="0"/>
        </a:p>
      </dgm:t>
    </dgm:pt>
    <dgm:pt modelId="{29112FDC-21AD-4DBA-9133-9ECF37D9BBF2}" type="parTrans" cxnId="{B5E0A01F-6DB7-4274-A9FC-3C4F452716C9}">
      <dgm:prSet/>
      <dgm:spPr/>
      <dgm:t>
        <a:bodyPr/>
        <a:lstStyle/>
        <a:p>
          <a:endParaRPr lang="en-US"/>
        </a:p>
      </dgm:t>
    </dgm:pt>
    <dgm:pt modelId="{B8ED349B-1DA1-4B00-935D-ED7F770157F1}" type="sibTrans" cxnId="{B5E0A01F-6DB7-4274-A9FC-3C4F452716C9}">
      <dgm:prSet/>
      <dgm:spPr/>
      <dgm:t>
        <a:bodyPr/>
        <a:lstStyle/>
        <a:p>
          <a:endParaRPr lang="en-US"/>
        </a:p>
      </dgm:t>
    </dgm:pt>
    <dgm:pt modelId="{AF0D0105-AE6A-4007-9C1B-19087AFB7271}">
      <dgm:prSet phldrT="[Text]"/>
      <dgm:spPr/>
      <dgm:t>
        <a:bodyPr/>
        <a:lstStyle/>
        <a:p>
          <a:r>
            <a:rPr lang="en-US" b="1" dirty="0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Combine</a:t>
          </a:r>
          <a:endParaRPr lang="en-US" dirty="0"/>
        </a:p>
      </dgm:t>
    </dgm:pt>
    <dgm:pt modelId="{B58FB316-53C3-4353-8703-2C34C5FFFF44}" type="sibTrans" cxnId="{F46FEA95-5777-4443-BEB7-D4B97BC26C99}">
      <dgm:prSet/>
      <dgm:spPr/>
      <dgm:t>
        <a:bodyPr/>
        <a:lstStyle/>
        <a:p>
          <a:endParaRPr lang="en-US"/>
        </a:p>
      </dgm:t>
    </dgm:pt>
    <dgm:pt modelId="{5E3687CE-9FBF-4C85-AEC7-0860EE0F3032}" type="parTrans" cxnId="{F46FEA95-5777-4443-BEB7-D4B97BC26C99}">
      <dgm:prSet/>
      <dgm:spPr/>
      <dgm:t>
        <a:bodyPr/>
        <a:lstStyle/>
        <a:p>
          <a:endParaRPr lang="en-US"/>
        </a:p>
      </dgm:t>
    </dgm:pt>
    <dgm:pt modelId="{81173F07-8EED-46B2-8220-BB4399909328}" type="pres">
      <dgm:prSet presAssocID="{54359E1A-E1CB-455D-964C-D88E48B1483E}" presName="Name0" presStyleCnt="0">
        <dgm:presLayoutVars>
          <dgm:dir/>
          <dgm:resizeHandles val="exact"/>
        </dgm:presLayoutVars>
      </dgm:prSet>
      <dgm:spPr/>
    </dgm:pt>
    <dgm:pt modelId="{B03A08D4-BD2D-47FE-8102-12D436D83F5B}" type="pres">
      <dgm:prSet presAssocID="{9CE20103-572B-470E-BDA1-E768F89C035B}" presName="node" presStyleLbl="node1" presStyleIdx="0" presStyleCnt="3" custScaleX="131510" custScaleY="158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4605B-5C71-48ED-88C0-818EF170F1BF}" type="pres">
      <dgm:prSet presAssocID="{51EA976A-17CD-43F8-8082-5804E19ABBCD}" presName="sibTrans" presStyleLbl="sibTrans2D1" presStyleIdx="0" presStyleCnt="2" custScaleX="105476" custScaleY="186874"/>
      <dgm:spPr/>
      <dgm:t>
        <a:bodyPr/>
        <a:lstStyle/>
        <a:p>
          <a:endParaRPr lang="en-US"/>
        </a:p>
      </dgm:t>
    </dgm:pt>
    <dgm:pt modelId="{C4E6B92A-7EA9-4820-9485-B0A8270CC717}" type="pres">
      <dgm:prSet presAssocID="{51EA976A-17CD-43F8-8082-5804E19ABBCD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8CDB64E1-9E7B-4278-B227-0016DDED7239}" type="pres">
      <dgm:prSet presAssocID="{AF0D0105-AE6A-4007-9C1B-19087AFB7271}" presName="node" presStyleLbl="node1" presStyleIdx="1" presStyleCnt="3" custScaleX="131510" custScaleY="158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A323C6-E446-449D-9823-BB6F1037129D}" type="pres">
      <dgm:prSet presAssocID="{B58FB316-53C3-4353-8703-2C34C5FFFF44}" presName="sibTrans" presStyleLbl="sibTrans2D1" presStyleIdx="1" presStyleCnt="2" custScaleX="105476" custScaleY="186874"/>
      <dgm:spPr/>
      <dgm:t>
        <a:bodyPr/>
        <a:lstStyle/>
        <a:p>
          <a:endParaRPr lang="en-US"/>
        </a:p>
      </dgm:t>
    </dgm:pt>
    <dgm:pt modelId="{ADDBD0BE-3401-4A56-9823-DBD06FD3EF5B}" type="pres">
      <dgm:prSet presAssocID="{B58FB316-53C3-4353-8703-2C34C5FFFF44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10E1628-E040-462E-8EDC-318569504E9E}" type="pres">
      <dgm:prSet presAssocID="{C91A1DA8-5539-439D-8997-238639822FDC}" presName="node" presStyleLbl="node1" presStyleIdx="2" presStyleCnt="3" custScaleX="131510" custScaleY="158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DF7F54-22CF-4B6A-A27E-54F67BD008B3}" type="presOf" srcId="{51EA976A-17CD-43F8-8082-5804E19ABBCD}" destId="{C4E6B92A-7EA9-4820-9485-B0A8270CC717}" srcOrd="1" destOrd="0" presId="urn:microsoft.com/office/officeart/2005/8/layout/process1"/>
    <dgm:cxn modelId="{EFD0FC82-079B-4DDE-9574-DBC4F5F79343}" type="presOf" srcId="{9CE20103-572B-470E-BDA1-E768F89C035B}" destId="{B03A08D4-BD2D-47FE-8102-12D436D83F5B}" srcOrd="0" destOrd="0" presId="urn:microsoft.com/office/officeart/2005/8/layout/process1"/>
    <dgm:cxn modelId="{C5A8F589-2DE5-4B42-9172-981DA59646A7}" type="presOf" srcId="{AF0D0105-AE6A-4007-9C1B-19087AFB7271}" destId="{8CDB64E1-9E7B-4278-B227-0016DDED7239}" srcOrd="0" destOrd="0" presId="urn:microsoft.com/office/officeart/2005/8/layout/process1"/>
    <dgm:cxn modelId="{A8474B5B-F574-463F-8445-D27E2D51587E}" type="presOf" srcId="{C91A1DA8-5539-439D-8997-238639822FDC}" destId="{E10E1628-E040-462E-8EDC-318569504E9E}" srcOrd="0" destOrd="0" presId="urn:microsoft.com/office/officeart/2005/8/layout/process1"/>
    <dgm:cxn modelId="{AB3DD940-E4ED-4E69-8FDB-FFA7BC1A6AAA}" type="presOf" srcId="{B58FB316-53C3-4353-8703-2C34C5FFFF44}" destId="{ADDBD0BE-3401-4A56-9823-DBD06FD3EF5B}" srcOrd="1" destOrd="0" presId="urn:microsoft.com/office/officeart/2005/8/layout/process1"/>
    <dgm:cxn modelId="{52E6845E-D4C7-4E89-8A74-D14DBDB6688B}" srcId="{54359E1A-E1CB-455D-964C-D88E48B1483E}" destId="{9CE20103-572B-470E-BDA1-E768F89C035B}" srcOrd="0" destOrd="0" parTransId="{D4C90E16-25BA-47B0-89E3-6DD1E36903ED}" sibTransId="{51EA976A-17CD-43F8-8082-5804E19ABBCD}"/>
    <dgm:cxn modelId="{B5E0A01F-6DB7-4274-A9FC-3C4F452716C9}" srcId="{54359E1A-E1CB-455D-964C-D88E48B1483E}" destId="{C91A1DA8-5539-439D-8997-238639822FDC}" srcOrd="2" destOrd="0" parTransId="{29112FDC-21AD-4DBA-9133-9ECF37D9BBF2}" sibTransId="{B8ED349B-1DA1-4B00-935D-ED7F770157F1}"/>
    <dgm:cxn modelId="{C423376C-29FC-4438-9928-F777EB9A30B7}" type="presOf" srcId="{51EA976A-17CD-43F8-8082-5804E19ABBCD}" destId="{8C64605B-5C71-48ED-88C0-818EF170F1BF}" srcOrd="0" destOrd="0" presId="urn:microsoft.com/office/officeart/2005/8/layout/process1"/>
    <dgm:cxn modelId="{3AC3E765-308D-488D-BF97-6CDFAB63153D}" type="presOf" srcId="{54359E1A-E1CB-455D-964C-D88E48B1483E}" destId="{81173F07-8EED-46B2-8220-BB4399909328}" srcOrd="0" destOrd="0" presId="urn:microsoft.com/office/officeart/2005/8/layout/process1"/>
    <dgm:cxn modelId="{F46FEA95-5777-4443-BEB7-D4B97BC26C99}" srcId="{54359E1A-E1CB-455D-964C-D88E48B1483E}" destId="{AF0D0105-AE6A-4007-9C1B-19087AFB7271}" srcOrd="1" destOrd="0" parTransId="{5E3687CE-9FBF-4C85-AEC7-0860EE0F3032}" sibTransId="{B58FB316-53C3-4353-8703-2C34C5FFFF44}"/>
    <dgm:cxn modelId="{4DDAA213-5502-4685-A20B-B60EDFFC33DF}" type="presOf" srcId="{B58FB316-53C3-4353-8703-2C34C5FFFF44}" destId="{92A323C6-E446-449D-9823-BB6F1037129D}" srcOrd="0" destOrd="0" presId="urn:microsoft.com/office/officeart/2005/8/layout/process1"/>
    <dgm:cxn modelId="{6FDBB83D-6DBA-4439-B195-713FA65207B4}" type="presParOf" srcId="{81173F07-8EED-46B2-8220-BB4399909328}" destId="{B03A08D4-BD2D-47FE-8102-12D436D83F5B}" srcOrd="0" destOrd="0" presId="urn:microsoft.com/office/officeart/2005/8/layout/process1"/>
    <dgm:cxn modelId="{48BF0FDD-62F1-4375-8AB6-4645512B8B1A}" type="presParOf" srcId="{81173F07-8EED-46B2-8220-BB4399909328}" destId="{8C64605B-5C71-48ED-88C0-818EF170F1BF}" srcOrd="1" destOrd="0" presId="urn:microsoft.com/office/officeart/2005/8/layout/process1"/>
    <dgm:cxn modelId="{B69A3F1E-3A63-44F8-89D9-5021D63CB3F7}" type="presParOf" srcId="{8C64605B-5C71-48ED-88C0-818EF170F1BF}" destId="{C4E6B92A-7EA9-4820-9485-B0A8270CC717}" srcOrd="0" destOrd="0" presId="urn:microsoft.com/office/officeart/2005/8/layout/process1"/>
    <dgm:cxn modelId="{4EAA05CE-29DC-45F0-BF62-9693FB9E5B68}" type="presParOf" srcId="{81173F07-8EED-46B2-8220-BB4399909328}" destId="{8CDB64E1-9E7B-4278-B227-0016DDED7239}" srcOrd="2" destOrd="0" presId="urn:microsoft.com/office/officeart/2005/8/layout/process1"/>
    <dgm:cxn modelId="{778E4D06-EC9F-4104-99E3-ECABEB629A32}" type="presParOf" srcId="{81173F07-8EED-46B2-8220-BB4399909328}" destId="{92A323C6-E446-449D-9823-BB6F1037129D}" srcOrd="3" destOrd="0" presId="urn:microsoft.com/office/officeart/2005/8/layout/process1"/>
    <dgm:cxn modelId="{B22687F0-B4B2-4E30-9C48-07D59BC75EB3}" type="presParOf" srcId="{92A323C6-E446-449D-9823-BB6F1037129D}" destId="{ADDBD0BE-3401-4A56-9823-DBD06FD3EF5B}" srcOrd="0" destOrd="0" presId="urn:microsoft.com/office/officeart/2005/8/layout/process1"/>
    <dgm:cxn modelId="{5CAC2913-04F4-4954-8FB2-541D15E99716}" type="presParOf" srcId="{81173F07-8EED-46B2-8220-BB4399909328}" destId="{E10E1628-E040-462E-8EDC-318569504E9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5496D4-9634-44B1-8A2D-4D934D03225D}" type="doc">
      <dgm:prSet loTypeId="urn:microsoft.com/office/officeart/2005/8/layout/hList7" loCatId="picture" qsTypeId="urn:microsoft.com/office/officeart/2005/8/quickstyle/simple1" qsCatId="simple" csTypeId="urn:microsoft.com/office/officeart/2005/8/colors/accent1_3" csCatId="accent1" phldr="1"/>
      <dgm:spPr/>
    </dgm:pt>
    <dgm:pt modelId="{05F31241-6E42-448A-8BB5-BBDBAF319736}">
      <dgm:prSet phldrT="[Text]" custT="1"/>
      <dgm:spPr/>
      <dgm:t>
        <a:bodyPr/>
        <a:lstStyle/>
        <a:p>
          <a:pPr algn="l"/>
          <a:r>
            <a:rPr lang="en-US" sz="2000" b="1" dirty="0" smtClean="0"/>
            <a:t>Reporting Services</a:t>
          </a:r>
          <a:endParaRPr lang="en-US" sz="2000" b="1" dirty="0"/>
        </a:p>
      </dgm:t>
    </dgm:pt>
    <dgm:pt modelId="{2A7139DC-73B0-4DE2-8499-E034759F8CD2}" type="parTrans" cxnId="{069BF56F-4263-44A7-82F7-F29ADD81DD9F}">
      <dgm:prSet/>
      <dgm:spPr/>
      <dgm:t>
        <a:bodyPr/>
        <a:lstStyle/>
        <a:p>
          <a:endParaRPr lang="en-US"/>
        </a:p>
      </dgm:t>
    </dgm:pt>
    <dgm:pt modelId="{F0AADE65-8038-4F99-88F8-C4D21F0EFF4A}" type="sibTrans" cxnId="{069BF56F-4263-44A7-82F7-F29ADD81DD9F}">
      <dgm:prSet/>
      <dgm:spPr/>
      <dgm:t>
        <a:bodyPr/>
        <a:lstStyle/>
        <a:p>
          <a:endParaRPr lang="en-US"/>
        </a:p>
      </dgm:t>
    </dgm:pt>
    <dgm:pt modelId="{9A30034A-009C-41DE-B361-310D0944EC22}">
      <dgm:prSet phldrT="[Text]" custT="1"/>
      <dgm:spPr/>
      <dgm:t>
        <a:bodyPr/>
        <a:lstStyle/>
        <a:p>
          <a:pPr algn="l"/>
          <a:r>
            <a:rPr lang="en-US" sz="2000" b="1" dirty="0" smtClean="0"/>
            <a:t>Report Builder</a:t>
          </a:r>
          <a:endParaRPr lang="en-US" sz="2000" b="1" dirty="0"/>
        </a:p>
      </dgm:t>
    </dgm:pt>
    <dgm:pt modelId="{0F1EA946-93C8-478E-B846-5D731E972536}" type="parTrans" cxnId="{62243285-4719-4EC9-BFF4-9C58DD8FFBF1}">
      <dgm:prSet/>
      <dgm:spPr/>
      <dgm:t>
        <a:bodyPr/>
        <a:lstStyle/>
        <a:p>
          <a:endParaRPr lang="en-US"/>
        </a:p>
      </dgm:t>
    </dgm:pt>
    <dgm:pt modelId="{6A8EFBCE-5846-40CC-B86B-DB166627D7C9}" type="sibTrans" cxnId="{62243285-4719-4EC9-BFF4-9C58DD8FFBF1}">
      <dgm:prSet/>
      <dgm:spPr/>
      <dgm:t>
        <a:bodyPr/>
        <a:lstStyle/>
        <a:p>
          <a:endParaRPr lang="en-US"/>
        </a:p>
      </dgm:t>
    </dgm:pt>
    <dgm:pt modelId="{6DF344F6-07FF-457A-B5B7-D5496F513439}">
      <dgm:prSet phldrT="[Text]" custT="1"/>
      <dgm:spPr/>
      <dgm:t>
        <a:bodyPr/>
        <a:lstStyle/>
        <a:p>
          <a:pPr algn="l"/>
          <a:r>
            <a:rPr lang="en-US" sz="2000" dirty="0" smtClean="0"/>
            <a:t>Use by Developers</a:t>
          </a:r>
          <a:endParaRPr lang="en-US" sz="2000" dirty="0"/>
        </a:p>
      </dgm:t>
    </dgm:pt>
    <dgm:pt modelId="{C1053187-A966-40B3-B9FF-9230BAF1CD0F}" type="parTrans" cxnId="{5DC0F253-0379-4E3C-AB95-EDAB0C2E275F}">
      <dgm:prSet/>
      <dgm:spPr/>
      <dgm:t>
        <a:bodyPr/>
        <a:lstStyle/>
        <a:p>
          <a:endParaRPr lang="en-US"/>
        </a:p>
      </dgm:t>
    </dgm:pt>
    <dgm:pt modelId="{5D07473D-C60A-4943-AA39-E7C773CF17BD}" type="sibTrans" cxnId="{5DC0F253-0379-4E3C-AB95-EDAB0C2E275F}">
      <dgm:prSet/>
      <dgm:spPr/>
      <dgm:t>
        <a:bodyPr/>
        <a:lstStyle/>
        <a:p>
          <a:endParaRPr lang="en-US"/>
        </a:p>
      </dgm:t>
    </dgm:pt>
    <dgm:pt modelId="{E5FB4F74-82C3-4C3B-9819-7F8E7E739826}">
      <dgm:prSet phldrT="[Text]" custT="1"/>
      <dgm:spPr/>
      <dgm:t>
        <a:bodyPr/>
        <a:lstStyle/>
        <a:p>
          <a:pPr algn="l"/>
          <a:r>
            <a:rPr lang="en-US" sz="2000" dirty="0" smtClean="0"/>
            <a:t>Intended for Power Users</a:t>
          </a:r>
          <a:endParaRPr lang="en-US" sz="2000" dirty="0"/>
        </a:p>
      </dgm:t>
    </dgm:pt>
    <dgm:pt modelId="{30697AF4-5959-4726-989F-2DC8EA115BDE}" type="parTrans" cxnId="{078A6D17-3E2A-4DEA-8A0A-E8AD2F61F1AE}">
      <dgm:prSet/>
      <dgm:spPr/>
      <dgm:t>
        <a:bodyPr/>
        <a:lstStyle/>
        <a:p>
          <a:endParaRPr lang="en-US"/>
        </a:p>
      </dgm:t>
    </dgm:pt>
    <dgm:pt modelId="{22C34B5B-99F8-4A61-A5C6-15B8F1156316}" type="sibTrans" cxnId="{078A6D17-3E2A-4DEA-8A0A-E8AD2F61F1AE}">
      <dgm:prSet/>
      <dgm:spPr/>
      <dgm:t>
        <a:bodyPr/>
        <a:lstStyle/>
        <a:p>
          <a:endParaRPr lang="en-US"/>
        </a:p>
      </dgm:t>
    </dgm:pt>
    <dgm:pt modelId="{FDD40C0A-3C41-494F-98F2-E265ADCA2DD4}">
      <dgm:prSet phldrT="[Text]" custT="1"/>
      <dgm:spPr/>
      <dgm:t>
        <a:bodyPr/>
        <a:lstStyle/>
        <a:p>
          <a:pPr algn="l"/>
          <a:r>
            <a:rPr lang="en-US" sz="2000" dirty="0" smtClean="0"/>
            <a:t>Highly Customizable</a:t>
          </a:r>
        </a:p>
        <a:p>
          <a:pPr algn="ctr"/>
          <a:endParaRPr lang="en-US" sz="1600" dirty="0"/>
        </a:p>
      </dgm:t>
    </dgm:pt>
    <dgm:pt modelId="{7D4B208F-55C8-4C84-8D5A-924D4D261376}" type="parTrans" cxnId="{0F41A84C-A4D1-4B84-A15C-16BBEFE37438}">
      <dgm:prSet/>
      <dgm:spPr/>
      <dgm:t>
        <a:bodyPr/>
        <a:lstStyle/>
        <a:p>
          <a:endParaRPr lang="en-US"/>
        </a:p>
      </dgm:t>
    </dgm:pt>
    <dgm:pt modelId="{28D67050-74F6-4429-BB57-08F22C3921A5}" type="sibTrans" cxnId="{0F41A84C-A4D1-4B84-A15C-16BBEFE37438}">
      <dgm:prSet/>
      <dgm:spPr/>
      <dgm:t>
        <a:bodyPr/>
        <a:lstStyle/>
        <a:p>
          <a:endParaRPr lang="en-US"/>
        </a:p>
      </dgm:t>
    </dgm:pt>
    <dgm:pt modelId="{E40D8243-D557-44E2-BC61-A7349D0DBA89}">
      <dgm:prSet phldrT="[Text]" custT="1"/>
      <dgm:spPr/>
      <dgm:t>
        <a:bodyPr/>
        <a:lstStyle/>
        <a:p>
          <a:pPr algn="l"/>
          <a:r>
            <a:rPr lang="en-US" sz="2000" dirty="0" smtClean="0"/>
            <a:t>Development in Visual Studio</a:t>
          </a:r>
          <a:endParaRPr lang="en-US" sz="2000" dirty="0"/>
        </a:p>
      </dgm:t>
    </dgm:pt>
    <dgm:pt modelId="{3DB89399-F4DF-4A4B-91E8-99F61924A4C1}" type="parTrans" cxnId="{6366ED4D-0B6E-46E9-A16A-6A3BF153FA68}">
      <dgm:prSet/>
      <dgm:spPr/>
      <dgm:t>
        <a:bodyPr/>
        <a:lstStyle/>
        <a:p>
          <a:endParaRPr lang="en-US"/>
        </a:p>
      </dgm:t>
    </dgm:pt>
    <dgm:pt modelId="{5F344B00-CBAA-458A-9E86-6B56B2B10214}" type="sibTrans" cxnId="{6366ED4D-0B6E-46E9-A16A-6A3BF153FA68}">
      <dgm:prSet/>
      <dgm:spPr/>
      <dgm:t>
        <a:bodyPr/>
        <a:lstStyle/>
        <a:p>
          <a:endParaRPr lang="en-US"/>
        </a:p>
      </dgm:t>
    </dgm:pt>
    <dgm:pt modelId="{4623E6DF-6DD8-40C5-88CA-1C80A671431C}">
      <dgm:prSet phldrT="[Text]" custT="1"/>
      <dgm:spPr/>
      <dgm:t>
        <a:bodyPr/>
        <a:lstStyle/>
        <a:p>
          <a:pPr algn="l"/>
          <a:r>
            <a:rPr lang="en-US" sz="2000" b="1" dirty="0" smtClean="0"/>
            <a:t>Power View</a:t>
          </a:r>
          <a:endParaRPr lang="en-US" sz="2000" b="1" dirty="0"/>
        </a:p>
      </dgm:t>
    </dgm:pt>
    <dgm:pt modelId="{B0F9193C-DD25-45C8-B63A-FC2A67DA0145}" type="parTrans" cxnId="{E64F1084-6254-4E3C-A413-DBF6F4AC9641}">
      <dgm:prSet/>
      <dgm:spPr/>
      <dgm:t>
        <a:bodyPr/>
        <a:lstStyle/>
        <a:p>
          <a:endParaRPr lang="en-US"/>
        </a:p>
      </dgm:t>
    </dgm:pt>
    <dgm:pt modelId="{DF07FD95-C6BC-4315-8EC9-F9E31C125E3C}" type="sibTrans" cxnId="{E64F1084-6254-4E3C-A413-DBF6F4AC9641}">
      <dgm:prSet/>
      <dgm:spPr/>
      <dgm:t>
        <a:bodyPr/>
        <a:lstStyle/>
        <a:p>
          <a:endParaRPr lang="en-US"/>
        </a:p>
      </dgm:t>
    </dgm:pt>
    <dgm:pt modelId="{E9FC7FDD-4486-4D58-841F-264EA80AD41C}">
      <dgm:prSet phldrT="[Text]" custT="1"/>
      <dgm:spPr/>
      <dgm:t>
        <a:bodyPr/>
        <a:lstStyle/>
        <a:p>
          <a:pPr algn="l"/>
          <a:r>
            <a:rPr lang="en-US" sz="2000" dirty="0" smtClean="0"/>
            <a:t>Click-Once Application</a:t>
          </a:r>
          <a:endParaRPr lang="en-US" sz="2000" dirty="0"/>
        </a:p>
      </dgm:t>
    </dgm:pt>
    <dgm:pt modelId="{6B260E7B-E12C-4636-8A41-6EA50D28D2B4}" type="parTrans" cxnId="{E60ADE3D-5F11-46BB-9451-3C55129D17AB}">
      <dgm:prSet/>
      <dgm:spPr/>
      <dgm:t>
        <a:bodyPr/>
        <a:lstStyle/>
        <a:p>
          <a:endParaRPr lang="en-US"/>
        </a:p>
      </dgm:t>
    </dgm:pt>
    <dgm:pt modelId="{8B1C495C-C64E-48DC-B952-B821328EADB8}" type="sibTrans" cxnId="{E60ADE3D-5F11-46BB-9451-3C55129D17AB}">
      <dgm:prSet/>
      <dgm:spPr/>
      <dgm:t>
        <a:bodyPr/>
        <a:lstStyle/>
        <a:p>
          <a:endParaRPr lang="en-US"/>
        </a:p>
      </dgm:t>
    </dgm:pt>
    <dgm:pt modelId="{DF2E4FEA-0E7F-4DC9-A527-F2E744961F87}">
      <dgm:prSet phldrT="[Text]" custT="1"/>
      <dgm:spPr/>
      <dgm:t>
        <a:bodyPr/>
        <a:lstStyle/>
        <a:p>
          <a:pPr algn="l"/>
          <a:r>
            <a:rPr lang="en-US" sz="2000" dirty="0" smtClean="0"/>
            <a:t>Designed for End Users</a:t>
          </a:r>
          <a:endParaRPr lang="en-US" sz="2000" dirty="0"/>
        </a:p>
      </dgm:t>
    </dgm:pt>
    <dgm:pt modelId="{C890BC3E-B733-41DF-ACDD-A8D1F70D2D01}" type="parTrans" cxnId="{BF3337D4-2FB5-4654-95A1-495DAA2655F5}">
      <dgm:prSet/>
      <dgm:spPr/>
      <dgm:t>
        <a:bodyPr/>
        <a:lstStyle/>
        <a:p>
          <a:endParaRPr lang="en-US"/>
        </a:p>
      </dgm:t>
    </dgm:pt>
    <dgm:pt modelId="{5E6AFD2E-D125-4CE1-A72D-FAA47402B6C2}" type="sibTrans" cxnId="{BF3337D4-2FB5-4654-95A1-495DAA2655F5}">
      <dgm:prSet/>
      <dgm:spPr/>
      <dgm:t>
        <a:bodyPr/>
        <a:lstStyle/>
        <a:p>
          <a:endParaRPr lang="en-US"/>
        </a:p>
      </dgm:t>
    </dgm:pt>
    <dgm:pt modelId="{A363506B-0052-457C-A627-7ECA62397F4E}">
      <dgm:prSet phldrT="[Text]" custT="1"/>
      <dgm:spPr/>
      <dgm:t>
        <a:bodyPr/>
        <a:lstStyle/>
        <a:p>
          <a:pPr algn="l"/>
          <a:r>
            <a:rPr lang="en-US" sz="2000" dirty="0" smtClean="0"/>
            <a:t>Office Look and Feel</a:t>
          </a:r>
          <a:endParaRPr lang="en-US" sz="2000" dirty="0"/>
        </a:p>
      </dgm:t>
    </dgm:pt>
    <dgm:pt modelId="{8ED0AD5F-C5BC-4D1E-A365-03793A282E2F}" type="parTrans" cxnId="{AF7EF21E-C705-4F32-BBA0-4C483A097A78}">
      <dgm:prSet/>
      <dgm:spPr/>
      <dgm:t>
        <a:bodyPr/>
        <a:lstStyle/>
        <a:p>
          <a:endParaRPr lang="en-US"/>
        </a:p>
      </dgm:t>
    </dgm:pt>
    <dgm:pt modelId="{C2AE4152-0E85-41B7-B278-5D8850BBF861}" type="sibTrans" cxnId="{AF7EF21E-C705-4F32-BBA0-4C483A097A78}">
      <dgm:prSet/>
      <dgm:spPr/>
      <dgm:t>
        <a:bodyPr/>
        <a:lstStyle/>
        <a:p>
          <a:endParaRPr lang="en-US"/>
        </a:p>
      </dgm:t>
    </dgm:pt>
    <dgm:pt modelId="{DF4A5766-B69A-4EFC-A400-DDE4CA867DC4}">
      <dgm:prSet phldrT="[Text]"/>
      <dgm:spPr/>
      <dgm:t>
        <a:bodyPr/>
        <a:lstStyle/>
        <a:p>
          <a:pPr algn="ctr"/>
          <a:endParaRPr lang="en-US" sz="1600" dirty="0"/>
        </a:p>
      </dgm:t>
    </dgm:pt>
    <dgm:pt modelId="{A2B5F201-B680-4F77-B9EB-BAE51381B199}" type="parTrans" cxnId="{7AE02333-03C6-44BA-BD1E-66A74B181976}">
      <dgm:prSet/>
      <dgm:spPr/>
      <dgm:t>
        <a:bodyPr/>
        <a:lstStyle/>
        <a:p>
          <a:endParaRPr lang="en-US"/>
        </a:p>
      </dgm:t>
    </dgm:pt>
    <dgm:pt modelId="{31A9C483-F1C7-47B4-A4AB-F07514BBD0E3}" type="sibTrans" cxnId="{7AE02333-03C6-44BA-BD1E-66A74B181976}">
      <dgm:prSet/>
      <dgm:spPr/>
      <dgm:t>
        <a:bodyPr/>
        <a:lstStyle/>
        <a:p>
          <a:endParaRPr lang="en-US"/>
        </a:p>
      </dgm:t>
    </dgm:pt>
    <dgm:pt modelId="{FA434021-1E74-46D2-9321-4DA4038E1F63}">
      <dgm:prSet phldrT="[Text]" custT="1"/>
      <dgm:spPr/>
      <dgm:t>
        <a:bodyPr/>
        <a:lstStyle/>
        <a:p>
          <a:pPr algn="l"/>
          <a:r>
            <a:rPr lang="en-US" sz="2000" dirty="0" smtClean="0"/>
            <a:t>Data Exploration Tool</a:t>
          </a:r>
          <a:endParaRPr lang="en-US" sz="2000" dirty="0"/>
        </a:p>
      </dgm:t>
    </dgm:pt>
    <dgm:pt modelId="{2D9B3F71-C898-4A75-944E-F8E60031EC3B}" type="parTrans" cxnId="{AD8244C9-253D-4A78-A33D-1D16B7DBB546}">
      <dgm:prSet/>
      <dgm:spPr/>
      <dgm:t>
        <a:bodyPr/>
        <a:lstStyle/>
        <a:p>
          <a:endParaRPr lang="en-US"/>
        </a:p>
      </dgm:t>
    </dgm:pt>
    <dgm:pt modelId="{8B83BB06-7FD2-43A4-8213-7FB551E70F05}" type="sibTrans" cxnId="{AD8244C9-253D-4A78-A33D-1D16B7DBB546}">
      <dgm:prSet/>
      <dgm:spPr/>
      <dgm:t>
        <a:bodyPr/>
        <a:lstStyle/>
        <a:p>
          <a:endParaRPr lang="en-US"/>
        </a:p>
      </dgm:t>
    </dgm:pt>
    <dgm:pt modelId="{FE3CC51C-E05B-47CE-B5A3-861513F1D55A}">
      <dgm:prSet phldrT="[Text]"/>
      <dgm:spPr/>
      <dgm:t>
        <a:bodyPr/>
        <a:lstStyle/>
        <a:p>
          <a:pPr algn="l"/>
          <a:endParaRPr lang="en-US" sz="1600" dirty="0"/>
        </a:p>
      </dgm:t>
    </dgm:pt>
    <dgm:pt modelId="{AEB340D7-1FAA-4991-8599-65BD344B5C01}" type="parTrans" cxnId="{05BAABBC-5EE4-4250-8279-B12C59A4CE01}">
      <dgm:prSet/>
      <dgm:spPr/>
      <dgm:t>
        <a:bodyPr/>
        <a:lstStyle/>
        <a:p>
          <a:endParaRPr lang="en-US"/>
        </a:p>
      </dgm:t>
    </dgm:pt>
    <dgm:pt modelId="{32079373-C220-4FA7-A76D-74B49C90318A}" type="sibTrans" cxnId="{05BAABBC-5EE4-4250-8279-B12C59A4CE01}">
      <dgm:prSet/>
      <dgm:spPr/>
      <dgm:t>
        <a:bodyPr/>
        <a:lstStyle/>
        <a:p>
          <a:endParaRPr lang="en-US"/>
        </a:p>
      </dgm:t>
    </dgm:pt>
    <dgm:pt modelId="{55E41637-BDC3-4ED4-ABD1-B68EF761E55A}">
      <dgm:prSet phldrT="[Text]" custT="1"/>
      <dgm:spPr/>
      <dgm:t>
        <a:bodyPr/>
        <a:lstStyle/>
        <a:p>
          <a:pPr algn="l"/>
          <a:r>
            <a:rPr lang="en-US" sz="2000" dirty="0" smtClean="0"/>
            <a:t>Silverlight Based</a:t>
          </a:r>
          <a:endParaRPr lang="en-US" sz="2000" dirty="0"/>
        </a:p>
      </dgm:t>
    </dgm:pt>
    <dgm:pt modelId="{4329E06A-2A7C-4F3D-A43F-6E97BF3665BB}" type="parTrans" cxnId="{7DEE2D63-CC7E-48BD-BA29-CCAE587B6D1D}">
      <dgm:prSet/>
      <dgm:spPr/>
      <dgm:t>
        <a:bodyPr/>
        <a:lstStyle/>
        <a:p>
          <a:endParaRPr lang="en-US"/>
        </a:p>
      </dgm:t>
    </dgm:pt>
    <dgm:pt modelId="{1A6E07C5-79E8-45D0-B141-AB790FA6B8FA}" type="sibTrans" cxnId="{7DEE2D63-CC7E-48BD-BA29-CCAE587B6D1D}">
      <dgm:prSet/>
      <dgm:spPr/>
      <dgm:t>
        <a:bodyPr/>
        <a:lstStyle/>
        <a:p>
          <a:endParaRPr lang="en-US"/>
        </a:p>
      </dgm:t>
    </dgm:pt>
    <dgm:pt modelId="{3B028C8F-65D2-4DD9-8E9C-8A14400A54CE}" type="pres">
      <dgm:prSet presAssocID="{615496D4-9634-44B1-8A2D-4D934D03225D}" presName="Name0" presStyleCnt="0">
        <dgm:presLayoutVars>
          <dgm:dir/>
          <dgm:resizeHandles val="exact"/>
        </dgm:presLayoutVars>
      </dgm:prSet>
      <dgm:spPr/>
    </dgm:pt>
    <dgm:pt modelId="{066C5A1B-8B6E-4E19-89AC-DADE93B0A4A1}" type="pres">
      <dgm:prSet presAssocID="{615496D4-9634-44B1-8A2D-4D934D03225D}" presName="fgShape" presStyleLbl="fgShp" presStyleIdx="0" presStyleCnt="1"/>
      <dgm:spPr/>
    </dgm:pt>
    <dgm:pt modelId="{5D0053F5-19DB-49EB-AFD5-AB35C6888255}" type="pres">
      <dgm:prSet presAssocID="{615496D4-9634-44B1-8A2D-4D934D03225D}" presName="linComp" presStyleCnt="0"/>
      <dgm:spPr/>
    </dgm:pt>
    <dgm:pt modelId="{3B5C252D-63C5-49D6-A371-2A0752D66074}" type="pres">
      <dgm:prSet presAssocID="{05F31241-6E42-448A-8BB5-BBDBAF319736}" presName="compNode" presStyleCnt="0"/>
      <dgm:spPr/>
    </dgm:pt>
    <dgm:pt modelId="{ECA1D5C4-586D-49FD-9DCD-0E3C0A9E84A2}" type="pres">
      <dgm:prSet presAssocID="{05F31241-6E42-448A-8BB5-BBDBAF319736}" presName="bkgdShape" presStyleLbl="node1" presStyleIdx="0" presStyleCnt="3"/>
      <dgm:spPr/>
      <dgm:t>
        <a:bodyPr/>
        <a:lstStyle/>
        <a:p>
          <a:endParaRPr lang="en-US"/>
        </a:p>
      </dgm:t>
    </dgm:pt>
    <dgm:pt modelId="{A01FD92C-59F0-4BD9-B336-61232E85132B}" type="pres">
      <dgm:prSet presAssocID="{05F31241-6E42-448A-8BB5-BBDBAF31973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AE1C6B-40C5-47B0-ADF0-89C424E346AF}" type="pres">
      <dgm:prSet presAssocID="{05F31241-6E42-448A-8BB5-BBDBAF319736}" presName="invisiNode" presStyleLbl="node1" presStyleIdx="0" presStyleCnt="3"/>
      <dgm:spPr/>
    </dgm:pt>
    <dgm:pt modelId="{2EF95688-136E-465D-BF0B-B70862950602}" type="pres">
      <dgm:prSet presAssocID="{05F31241-6E42-448A-8BB5-BBDBAF319736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156771A-9EB2-4B47-B568-D5C326AC0173}" type="pres">
      <dgm:prSet presAssocID="{F0AADE65-8038-4F99-88F8-C4D21F0EFF4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A5CEE85-6D01-4DBF-B683-7CEFAB699129}" type="pres">
      <dgm:prSet presAssocID="{9A30034A-009C-41DE-B361-310D0944EC22}" presName="compNode" presStyleCnt="0"/>
      <dgm:spPr/>
    </dgm:pt>
    <dgm:pt modelId="{0007CF3A-A265-4B53-9847-C0DE8DFB6926}" type="pres">
      <dgm:prSet presAssocID="{9A30034A-009C-41DE-B361-310D0944EC22}" presName="bkgdShape" presStyleLbl="node1" presStyleIdx="1" presStyleCnt="3"/>
      <dgm:spPr/>
      <dgm:t>
        <a:bodyPr/>
        <a:lstStyle/>
        <a:p>
          <a:endParaRPr lang="en-US"/>
        </a:p>
      </dgm:t>
    </dgm:pt>
    <dgm:pt modelId="{FC357A39-3A6C-4016-9CCE-2C0AB3C342DC}" type="pres">
      <dgm:prSet presAssocID="{9A30034A-009C-41DE-B361-310D0944EC22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AFBE6-D077-459A-90CD-9A9B25408CC5}" type="pres">
      <dgm:prSet presAssocID="{9A30034A-009C-41DE-B361-310D0944EC22}" presName="invisiNode" presStyleLbl="node1" presStyleIdx="1" presStyleCnt="3"/>
      <dgm:spPr/>
    </dgm:pt>
    <dgm:pt modelId="{44ABA585-0EBF-4F10-8091-F653C1516389}" type="pres">
      <dgm:prSet presAssocID="{9A30034A-009C-41DE-B361-310D0944EC22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5F6F900-3085-4BBB-9EFE-67216D77E54D}" type="pres">
      <dgm:prSet presAssocID="{6A8EFBCE-5846-40CC-B86B-DB166627D7C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73B0382-58EB-4A01-BA23-C532921FC838}" type="pres">
      <dgm:prSet presAssocID="{4623E6DF-6DD8-40C5-88CA-1C80A671431C}" presName="compNode" presStyleCnt="0"/>
      <dgm:spPr/>
    </dgm:pt>
    <dgm:pt modelId="{607D2F2D-3C17-47D7-975B-25D3A22142A7}" type="pres">
      <dgm:prSet presAssocID="{4623E6DF-6DD8-40C5-88CA-1C80A671431C}" presName="bkgdShape" presStyleLbl="node1" presStyleIdx="2" presStyleCnt="3"/>
      <dgm:spPr/>
      <dgm:t>
        <a:bodyPr/>
        <a:lstStyle/>
        <a:p>
          <a:endParaRPr lang="en-US"/>
        </a:p>
      </dgm:t>
    </dgm:pt>
    <dgm:pt modelId="{56A4973D-5E17-4B92-948C-84C391F5E68D}" type="pres">
      <dgm:prSet presAssocID="{4623E6DF-6DD8-40C5-88CA-1C80A671431C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93E790-E39C-44F3-8092-8DCB8667B390}" type="pres">
      <dgm:prSet presAssocID="{4623E6DF-6DD8-40C5-88CA-1C80A671431C}" presName="invisiNode" presStyleLbl="node1" presStyleIdx="2" presStyleCnt="3"/>
      <dgm:spPr/>
    </dgm:pt>
    <dgm:pt modelId="{A60F8F0B-B37A-48D0-B8A1-DE188AC9D498}" type="pres">
      <dgm:prSet presAssocID="{4623E6DF-6DD8-40C5-88CA-1C80A671431C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69BF56F-4263-44A7-82F7-F29ADD81DD9F}" srcId="{615496D4-9634-44B1-8A2D-4D934D03225D}" destId="{05F31241-6E42-448A-8BB5-BBDBAF319736}" srcOrd="0" destOrd="0" parTransId="{2A7139DC-73B0-4DE2-8499-E034759F8CD2}" sibTransId="{F0AADE65-8038-4F99-88F8-C4D21F0EFF4A}"/>
    <dgm:cxn modelId="{47E9C9B4-E48D-4FFD-B19A-197645864395}" type="presOf" srcId="{DF2E4FEA-0E7F-4DC9-A527-F2E744961F87}" destId="{607D2F2D-3C17-47D7-975B-25D3A22142A7}" srcOrd="0" destOrd="1" presId="urn:microsoft.com/office/officeart/2005/8/layout/hList7"/>
    <dgm:cxn modelId="{1F306EBC-AE7A-49F9-B1AE-5F240C79377C}" type="presOf" srcId="{9A30034A-009C-41DE-B361-310D0944EC22}" destId="{FC357A39-3A6C-4016-9CCE-2C0AB3C342DC}" srcOrd="1" destOrd="0" presId="urn:microsoft.com/office/officeart/2005/8/layout/hList7"/>
    <dgm:cxn modelId="{6366ED4D-0B6E-46E9-A16A-6A3BF153FA68}" srcId="{05F31241-6E42-448A-8BB5-BBDBAF319736}" destId="{E40D8243-D557-44E2-BC61-A7349D0DBA89}" srcOrd="0" destOrd="0" parTransId="{3DB89399-F4DF-4A4B-91E8-99F61924A4C1}" sibTransId="{5F344B00-CBAA-458A-9E86-6B56B2B10214}"/>
    <dgm:cxn modelId="{53A0E375-1D51-4D9A-A13C-C7CA120A16EA}" type="presOf" srcId="{F0AADE65-8038-4F99-88F8-C4D21F0EFF4A}" destId="{6156771A-9EB2-4B47-B568-D5C326AC0173}" srcOrd="0" destOrd="0" presId="urn:microsoft.com/office/officeart/2005/8/layout/hList7"/>
    <dgm:cxn modelId="{5786DE0B-935C-41B7-A0CC-6D867D1F30A1}" type="presOf" srcId="{615496D4-9634-44B1-8A2D-4D934D03225D}" destId="{3B028C8F-65D2-4DD9-8E9C-8A14400A54CE}" srcOrd="0" destOrd="0" presId="urn:microsoft.com/office/officeart/2005/8/layout/hList7"/>
    <dgm:cxn modelId="{144CAD73-7F4A-40B5-A1F0-E4ED28F047E5}" type="presOf" srcId="{E5FB4F74-82C3-4C3B-9819-7F8E7E739826}" destId="{0007CF3A-A265-4B53-9847-C0DE8DFB6926}" srcOrd="0" destOrd="1" presId="urn:microsoft.com/office/officeart/2005/8/layout/hList7"/>
    <dgm:cxn modelId="{E60ADE3D-5F11-46BB-9451-3C55129D17AB}" srcId="{9A30034A-009C-41DE-B361-310D0944EC22}" destId="{E9FC7FDD-4486-4D58-841F-264EA80AD41C}" srcOrd="1" destOrd="0" parTransId="{6B260E7B-E12C-4636-8A41-6EA50D28D2B4}" sibTransId="{8B1C495C-C64E-48DC-B952-B821328EADB8}"/>
    <dgm:cxn modelId="{AB89A3F9-BA99-4AC0-8BBD-E441B29CA10F}" type="presOf" srcId="{55E41637-BDC3-4ED4-ABD1-B68EF761E55A}" destId="{607D2F2D-3C17-47D7-975B-25D3A22142A7}" srcOrd="0" destOrd="2" presId="urn:microsoft.com/office/officeart/2005/8/layout/hList7"/>
    <dgm:cxn modelId="{7AE02333-03C6-44BA-BD1E-66A74B181976}" srcId="{4623E6DF-6DD8-40C5-88CA-1C80A671431C}" destId="{DF4A5766-B69A-4EFC-A400-DDE4CA867DC4}" srcOrd="4" destOrd="0" parTransId="{A2B5F201-B680-4F77-B9EB-BAE51381B199}" sibTransId="{31A9C483-F1C7-47B4-A4AB-F07514BBD0E3}"/>
    <dgm:cxn modelId="{CA2CF119-DAA0-420D-989E-35C8EA7D1009}" type="presOf" srcId="{FA434021-1E74-46D2-9321-4DA4038E1F63}" destId="{607D2F2D-3C17-47D7-975B-25D3A22142A7}" srcOrd="0" destOrd="3" presId="urn:microsoft.com/office/officeart/2005/8/layout/hList7"/>
    <dgm:cxn modelId="{6B92CF0B-9093-4FDA-8425-7B7A3227D3C6}" type="presOf" srcId="{A363506B-0052-457C-A627-7ECA62397F4E}" destId="{FC357A39-3A6C-4016-9CCE-2C0AB3C342DC}" srcOrd="1" destOrd="3" presId="urn:microsoft.com/office/officeart/2005/8/layout/hList7"/>
    <dgm:cxn modelId="{5DC0F253-0379-4E3C-AB95-EDAB0C2E275F}" srcId="{05F31241-6E42-448A-8BB5-BBDBAF319736}" destId="{6DF344F6-07FF-457A-B5B7-D5496F513439}" srcOrd="1" destOrd="0" parTransId="{C1053187-A966-40B3-B9FF-9230BAF1CD0F}" sibTransId="{5D07473D-C60A-4943-AA39-E7C773CF17BD}"/>
    <dgm:cxn modelId="{05BAABBC-5EE4-4250-8279-B12C59A4CE01}" srcId="{4623E6DF-6DD8-40C5-88CA-1C80A671431C}" destId="{FE3CC51C-E05B-47CE-B5A3-861513F1D55A}" srcOrd="3" destOrd="0" parTransId="{AEB340D7-1FAA-4991-8599-65BD344B5C01}" sibTransId="{32079373-C220-4FA7-A76D-74B49C90318A}"/>
    <dgm:cxn modelId="{750BFDAC-6FB1-4F1E-A11A-EAF1A8F3B56C}" type="presOf" srcId="{E40D8243-D557-44E2-BC61-A7349D0DBA89}" destId="{ECA1D5C4-586D-49FD-9DCD-0E3C0A9E84A2}" srcOrd="0" destOrd="1" presId="urn:microsoft.com/office/officeart/2005/8/layout/hList7"/>
    <dgm:cxn modelId="{6BBFFCB0-A24D-47B8-B55B-ABABE41A8C30}" type="presOf" srcId="{E9FC7FDD-4486-4D58-841F-264EA80AD41C}" destId="{0007CF3A-A265-4B53-9847-C0DE8DFB6926}" srcOrd="0" destOrd="2" presId="urn:microsoft.com/office/officeart/2005/8/layout/hList7"/>
    <dgm:cxn modelId="{160B071D-83BE-4C46-8777-B40420DB5AFC}" type="presOf" srcId="{6A8EFBCE-5846-40CC-B86B-DB166627D7C9}" destId="{85F6F900-3085-4BBB-9EFE-67216D77E54D}" srcOrd="0" destOrd="0" presId="urn:microsoft.com/office/officeart/2005/8/layout/hList7"/>
    <dgm:cxn modelId="{0F41A84C-A4D1-4B84-A15C-16BBEFE37438}" srcId="{05F31241-6E42-448A-8BB5-BBDBAF319736}" destId="{FDD40C0A-3C41-494F-98F2-E265ADCA2DD4}" srcOrd="2" destOrd="0" parTransId="{7D4B208F-55C8-4C84-8D5A-924D4D261376}" sibTransId="{28D67050-74F6-4429-BB57-08F22C3921A5}"/>
    <dgm:cxn modelId="{2DBDC478-18A0-47E9-801D-DEB7BD7AB034}" type="presOf" srcId="{A363506B-0052-457C-A627-7ECA62397F4E}" destId="{0007CF3A-A265-4B53-9847-C0DE8DFB6926}" srcOrd="0" destOrd="3" presId="urn:microsoft.com/office/officeart/2005/8/layout/hList7"/>
    <dgm:cxn modelId="{AF7EF21E-C705-4F32-BBA0-4C483A097A78}" srcId="{9A30034A-009C-41DE-B361-310D0944EC22}" destId="{A363506B-0052-457C-A627-7ECA62397F4E}" srcOrd="2" destOrd="0" parTransId="{8ED0AD5F-C5BC-4D1E-A365-03793A282E2F}" sibTransId="{C2AE4152-0E85-41B7-B278-5D8850BBF861}"/>
    <dgm:cxn modelId="{8DA7A326-92E6-4B6C-98E3-065477E61356}" type="presOf" srcId="{6DF344F6-07FF-457A-B5B7-D5496F513439}" destId="{ECA1D5C4-586D-49FD-9DCD-0E3C0A9E84A2}" srcOrd="0" destOrd="2" presId="urn:microsoft.com/office/officeart/2005/8/layout/hList7"/>
    <dgm:cxn modelId="{E64F1084-6254-4E3C-A413-DBF6F4AC9641}" srcId="{615496D4-9634-44B1-8A2D-4D934D03225D}" destId="{4623E6DF-6DD8-40C5-88CA-1C80A671431C}" srcOrd="2" destOrd="0" parTransId="{B0F9193C-DD25-45C8-B63A-FC2A67DA0145}" sibTransId="{DF07FD95-C6BC-4315-8EC9-F9E31C125E3C}"/>
    <dgm:cxn modelId="{7ECF946D-B0E7-41EB-8CE7-28EEC39E4304}" type="presOf" srcId="{FE3CC51C-E05B-47CE-B5A3-861513F1D55A}" destId="{56A4973D-5E17-4B92-948C-84C391F5E68D}" srcOrd="1" destOrd="4" presId="urn:microsoft.com/office/officeart/2005/8/layout/hList7"/>
    <dgm:cxn modelId="{E60B6F78-45B0-4FA7-A018-710886BA642A}" type="presOf" srcId="{9A30034A-009C-41DE-B361-310D0944EC22}" destId="{0007CF3A-A265-4B53-9847-C0DE8DFB6926}" srcOrd="0" destOrd="0" presId="urn:microsoft.com/office/officeart/2005/8/layout/hList7"/>
    <dgm:cxn modelId="{21709075-4ADC-499F-84E4-19DDFD22B018}" type="presOf" srcId="{6DF344F6-07FF-457A-B5B7-D5496F513439}" destId="{A01FD92C-59F0-4BD9-B336-61232E85132B}" srcOrd="1" destOrd="2" presId="urn:microsoft.com/office/officeart/2005/8/layout/hList7"/>
    <dgm:cxn modelId="{7DEE2D63-CC7E-48BD-BA29-CCAE587B6D1D}" srcId="{4623E6DF-6DD8-40C5-88CA-1C80A671431C}" destId="{55E41637-BDC3-4ED4-ABD1-B68EF761E55A}" srcOrd="1" destOrd="0" parTransId="{4329E06A-2A7C-4F3D-A43F-6E97BF3665BB}" sibTransId="{1A6E07C5-79E8-45D0-B141-AB790FA6B8FA}"/>
    <dgm:cxn modelId="{62243285-4719-4EC9-BFF4-9C58DD8FFBF1}" srcId="{615496D4-9634-44B1-8A2D-4D934D03225D}" destId="{9A30034A-009C-41DE-B361-310D0944EC22}" srcOrd="1" destOrd="0" parTransId="{0F1EA946-93C8-478E-B846-5D731E972536}" sibTransId="{6A8EFBCE-5846-40CC-B86B-DB166627D7C9}"/>
    <dgm:cxn modelId="{EA96D564-E7D6-4C26-9AB5-2523353EA05C}" type="presOf" srcId="{05F31241-6E42-448A-8BB5-BBDBAF319736}" destId="{ECA1D5C4-586D-49FD-9DCD-0E3C0A9E84A2}" srcOrd="0" destOrd="0" presId="urn:microsoft.com/office/officeart/2005/8/layout/hList7"/>
    <dgm:cxn modelId="{79B5CF4A-EFD1-4635-8D5A-BF16F47AF4B6}" type="presOf" srcId="{55E41637-BDC3-4ED4-ABD1-B68EF761E55A}" destId="{56A4973D-5E17-4B92-948C-84C391F5E68D}" srcOrd="1" destOrd="2" presId="urn:microsoft.com/office/officeart/2005/8/layout/hList7"/>
    <dgm:cxn modelId="{D1A0BF01-4320-48B7-AA99-934FF788AC86}" type="presOf" srcId="{FDD40C0A-3C41-494F-98F2-E265ADCA2DD4}" destId="{ECA1D5C4-586D-49FD-9DCD-0E3C0A9E84A2}" srcOrd="0" destOrd="3" presId="urn:microsoft.com/office/officeart/2005/8/layout/hList7"/>
    <dgm:cxn modelId="{1273234A-CCCE-4D5A-A39C-63C5FC99DF09}" type="presOf" srcId="{FA434021-1E74-46D2-9321-4DA4038E1F63}" destId="{56A4973D-5E17-4B92-948C-84C391F5E68D}" srcOrd="1" destOrd="3" presId="urn:microsoft.com/office/officeart/2005/8/layout/hList7"/>
    <dgm:cxn modelId="{9DF25D72-0900-4FA3-9658-6D403864512E}" type="presOf" srcId="{4623E6DF-6DD8-40C5-88CA-1C80A671431C}" destId="{56A4973D-5E17-4B92-948C-84C391F5E68D}" srcOrd="1" destOrd="0" presId="urn:microsoft.com/office/officeart/2005/8/layout/hList7"/>
    <dgm:cxn modelId="{9E201211-1103-4079-A449-627253443293}" type="presOf" srcId="{E40D8243-D557-44E2-BC61-A7349D0DBA89}" destId="{A01FD92C-59F0-4BD9-B336-61232E85132B}" srcOrd="1" destOrd="1" presId="urn:microsoft.com/office/officeart/2005/8/layout/hList7"/>
    <dgm:cxn modelId="{D387A39F-8E9B-4A20-B3BD-D86341D9A375}" type="presOf" srcId="{DF4A5766-B69A-4EFC-A400-DDE4CA867DC4}" destId="{607D2F2D-3C17-47D7-975B-25D3A22142A7}" srcOrd="0" destOrd="5" presId="urn:microsoft.com/office/officeart/2005/8/layout/hList7"/>
    <dgm:cxn modelId="{9751DF5B-34D9-4B17-965B-2B7CA278F5FC}" type="presOf" srcId="{E9FC7FDD-4486-4D58-841F-264EA80AD41C}" destId="{FC357A39-3A6C-4016-9CCE-2C0AB3C342DC}" srcOrd="1" destOrd="2" presId="urn:microsoft.com/office/officeart/2005/8/layout/hList7"/>
    <dgm:cxn modelId="{6E4C21BB-D8AC-45E9-A946-0C672DC69C39}" type="presOf" srcId="{05F31241-6E42-448A-8BB5-BBDBAF319736}" destId="{A01FD92C-59F0-4BD9-B336-61232E85132B}" srcOrd="1" destOrd="0" presId="urn:microsoft.com/office/officeart/2005/8/layout/hList7"/>
    <dgm:cxn modelId="{D2E0A5CC-BCCB-4804-A3C5-B3C1A0CE38BB}" type="presOf" srcId="{DF2E4FEA-0E7F-4DC9-A527-F2E744961F87}" destId="{56A4973D-5E17-4B92-948C-84C391F5E68D}" srcOrd="1" destOrd="1" presId="urn:microsoft.com/office/officeart/2005/8/layout/hList7"/>
    <dgm:cxn modelId="{AD8244C9-253D-4A78-A33D-1D16B7DBB546}" srcId="{4623E6DF-6DD8-40C5-88CA-1C80A671431C}" destId="{FA434021-1E74-46D2-9321-4DA4038E1F63}" srcOrd="2" destOrd="0" parTransId="{2D9B3F71-C898-4A75-944E-F8E60031EC3B}" sibTransId="{8B83BB06-7FD2-43A4-8213-7FB551E70F05}"/>
    <dgm:cxn modelId="{BF3337D4-2FB5-4654-95A1-495DAA2655F5}" srcId="{4623E6DF-6DD8-40C5-88CA-1C80A671431C}" destId="{DF2E4FEA-0E7F-4DC9-A527-F2E744961F87}" srcOrd="0" destOrd="0" parTransId="{C890BC3E-B733-41DF-ACDD-A8D1F70D2D01}" sibTransId="{5E6AFD2E-D125-4CE1-A72D-FAA47402B6C2}"/>
    <dgm:cxn modelId="{DECAFBD0-3E9A-4828-AC31-6CBB724E1E4C}" type="presOf" srcId="{FE3CC51C-E05B-47CE-B5A3-861513F1D55A}" destId="{607D2F2D-3C17-47D7-975B-25D3A22142A7}" srcOrd="0" destOrd="4" presId="urn:microsoft.com/office/officeart/2005/8/layout/hList7"/>
    <dgm:cxn modelId="{42B69D4D-D263-4CF9-A1C2-51E75A784421}" type="presOf" srcId="{FDD40C0A-3C41-494F-98F2-E265ADCA2DD4}" destId="{A01FD92C-59F0-4BD9-B336-61232E85132B}" srcOrd="1" destOrd="3" presId="urn:microsoft.com/office/officeart/2005/8/layout/hList7"/>
    <dgm:cxn modelId="{7F3B3D76-CBAE-4BE3-99A3-9F27FA8A9875}" type="presOf" srcId="{E5FB4F74-82C3-4C3B-9819-7F8E7E739826}" destId="{FC357A39-3A6C-4016-9CCE-2C0AB3C342DC}" srcOrd="1" destOrd="1" presId="urn:microsoft.com/office/officeart/2005/8/layout/hList7"/>
    <dgm:cxn modelId="{078A6D17-3E2A-4DEA-8A0A-E8AD2F61F1AE}" srcId="{9A30034A-009C-41DE-B361-310D0944EC22}" destId="{E5FB4F74-82C3-4C3B-9819-7F8E7E739826}" srcOrd="0" destOrd="0" parTransId="{30697AF4-5959-4726-989F-2DC8EA115BDE}" sibTransId="{22C34B5B-99F8-4A61-A5C6-15B8F1156316}"/>
    <dgm:cxn modelId="{56E2FC5A-DC52-4323-A66D-CC4D68794C75}" type="presOf" srcId="{4623E6DF-6DD8-40C5-88CA-1C80A671431C}" destId="{607D2F2D-3C17-47D7-975B-25D3A22142A7}" srcOrd="0" destOrd="0" presId="urn:microsoft.com/office/officeart/2005/8/layout/hList7"/>
    <dgm:cxn modelId="{E94A2689-27B9-40FC-8F68-9F5B1429283B}" type="presOf" srcId="{DF4A5766-B69A-4EFC-A400-DDE4CA867DC4}" destId="{56A4973D-5E17-4B92-948C-84C391F5E68D}" srcOrd="1" destOrd="5" presId="urn:microsoft.com/office/officeart/2005/8/layout/hList7"/>
    <dgm:cxn modelId="{30641714-7A24-4C6D-A5FA-919AC2A67EA8}" type="presParOf" srcId="{3B028C8F-65D2-4DD9-8E9C-8A14400A54CE}" destId="{066C5A1B-8B6E-4E19-89AC-DADE93B0A4A1}" srcOrd="0" destOrd="0" presId="urn:microsoft.com/office/officeart/2005/8/layout/hList7"/>
    <dgm:cxn modelId="{25FC49D0-7A76-4F1C-98E9-91F8663C1F6A}" type="presParOf" srcId="{3B028C8F-65D2-4DD9-8E9C-8A14400A54CE}" destId="{5D0053F5-19DB-49EB-AFD5-AB35C6888255}" srcOrd="1" destOrd="0" presId="urn:microsoft.com/office/officeart/2005/8/layout/hList7"/>
    <dgm:cxn modelId="{D4197350-88EA-48D5-A8FD-999690E161F9}" type="presParOf" srcId="{5D0053F5-19DB-49EB-AFD5-AB35C6888255}" destId="{3B5C252D-63C5-49D6-A371-2A0752D66074}" srcOrd="0" destOrd="0" presId="urn:microsoft.com/office/officeart/2005/8/layout/hList7"/>
    <dgm:cxn modelId="{FA5C9607-D0D4-42BD-A66B-F76FCF970D4A}" type="presParOf" srcId="{3B5C252D-63C5-49D6-A371-2A0752D66074}" destId="{ECA1D5C4-586D-49FD-9DCD-0E3C0A9E84A2}" srcOrd="0" destOrd="0" presId="urn:microsoft.com/office/officeart/2005/8/layout/hList7"/>
    <dgm:cxn modelId="{F3990711-A17B-4F76-9A04-41AD481139D6}" type="presParOf" srcId="{3B5C252D-63C5-49D6-A371-2A0752D66074}" destId="{A01FD92C-59F0-4BD9-B336-61232E85132B}" srcOrd="1" destOrd="0" presId="urn:microsoft.com/office/officeart/2005/8/layout/hList7"/>
    <dgm:cxn modelId="{D01F4BDD-DC64-4F3E-B984-691C7E103F31}" type="presParOf" srcId="{3B5C252D-63C5-49D6-A371-2A0752D66074}" destId="{ABAE1C6B-40C5-47B0-ADF0-89C424E346AF}" srcOrd="2" destOrd="0" presId="urn:microsoft.com/office/officeart/2005/8/layout/hList7"/>
    <dgm:cxn modelId="{0528F147-22CB-4FFE-86FC-5B97EBC63CC1}" type="presParOf" srcId="{3B5C252D-63C5-49D6-A371-2A0752D66074}" destId="{2EF95688-136E-465D-BF0B-B70862950602}" srcOrd="3" destOrd="0" presId="urn:microsoft.com/office/officeart/2005/8/layout/hList7"/>
    <dgm:cxn modelId="{4AEE9195-8AA0-4B74-B851-B07A8228B223}" type="presParOf" srcId="{5D0053F5-19DB-49EB-AFD5-AB35C6888255}" destId="{6156771A-9EB2-4B47-B568-D5C326AC0173}" srcOrd="1" destOrd="0" presId="urn:microsoft.com/office/officeart/2005/8/layout/hList7"/>
    <dgm:cxn modelId="{FCCDA900-352A-47B4-B315-BA18546B3490}" type="presParOf" srcId="{5D0053F5-19DB-49EB-AFD5-AB35C6888255}" destId="{EA5CEE85-6D01-4DBF-B683-7CEFAB699129}" srcOrd="2" destOrd="0" presId="urn:microsoft.com/office/officeart/2005/8/layout/hList7"/>
    <dgm:cxn modelId="{39A7F53C-14C8-40F3-A8F7-EBFEDA19DA6A}" type="presParOf" srcId="{EA5CEE85-6D01-4DBF-B683-7CEFAB699129}" destId="{0007CF3A-A265-4B53-9847-C0DE8DFB6926}" srcOrd="0" destOrd="0" presId="urn:microsoft.com/office/officeart/2005/8/layout/hList7"/>
    <dgm:cxn modelId="{841D0BC8-40F1-43E0-A607-D8D83ADF4AC1}" type="presParOf" srcId="{EA5CEE85-6D01-4DBF-B683-7CEFAB699129}" destId="{FC357A39-3A6C-4016-9CCE-2C0AB3C342DC}" srcOrd="1" destOrd="0" presId="urn:microsoft.com/office/officeart/2005/8/layout/hList7"/>
    <dgm:cxn modelId="{800D7941-E198-48B0-A503-545388C6092D}" type="presParOf" srcId="{EA5CEE85-6D01-4DBF-B683-7CEFAB699129}" destId="{7EFAFBE6-D077-459A-90CD-9A9B25408CC5}" srcOrd="2" destOrd="0" presId="urn:microsoft.com/office/officeart/2005/8/layout/hList7"/>
    <dgm:cxn modelId="{634F6294-3FE7-4ED0-93F4-C2EA1909B43E}" type="presParOf" srcId="{EA5CEE85-6D01-4DBF-B683-7CEFAB699129}" destId="{44ABA585-0EBF-4F10-8091-F653C1516389}" srcOrd="3" destOrd="0" presId="urn:microsoft.com/office/officeart/2005/8/layout/hList7"/>
    <dgm:cxn modelId="{1C45DFFF-0F07-4125-8C07-2740B1FC4548}" type="presParOf" srcId="{5D0053F5-19DB-49EB-AFD5-AB35C6888255}" destId="{85F6F900-3085-4BBB-9EFE-67216D77E54D}" srcOrd="3" destOrd="0" presId="urn:microsoft.com/office/officeart/2005/8/layout/hList7"/>
    <dgm:cxn modelId="{136097BE-8A3B-4D02-8FF1-8A19DABE49F3}" type="presParOf" srcId="{5D0053F5-19DB-49EB-AFD5-AB35C6888255}" destId="{073B0382-58EB-4A01-BA23-C532921FC838}" srcOrd="4" destOrd="0" presId="urn:microsoft.com/office/officeart/2005/8/layout/hList7"/>
    <dgm:cxn modelId="{3103EBD4-0EB5-4977-9CBE-DAB051EF964F}" type="presParOf" srcId="{073B0382-58EB-4A01-BA23-C532921FC838}" destId="{607D2F2D-3C17-47D7-975B-25D3A22142A7}" srcOrd="0" destOrd="0" presId="urn:microsoft.com/office/officeart/2005/8/layout/hList7"/>
    <dgm:cxn modelId="{7D5556D9-F79A-4205-8703-F1AD550B1160}" type="presParOf" srcId="{073B0382-58EB-4A01-BA23-C532921FC838}" destId="{56A4973D-5E17-4B92-948C-84C391F5E68D}" srcOrd="1" destOrd="0" presId="urn:microsoft.com/office/officeart/2005/8/layout/hList7"/>
    <dgm:cxn modelId="{C2B87C71-0E5A-4A41-A3CD-68C40CF40AE1}" type="presParOf" srcId="{073B0382-58EB-4A01-BA23-C532921FC838}" destId="{6B93E790-E39C-44F3-8092-8DCB8667B390}" srcOrd="2" destOrd="0" presId="urn:microsoft.com/office/officeart/2005/8/layout/hList7"/>
    <dgm:cxn modelId="{1F46F437-D191-45DB-9B53-AA035331D73A}" type="presParOf" srcId="{073B0382-58EB-4A01-BA23-C532921FC838}" destId="{A60F8F0B-B37A-48D0-B8A1-DE188AC9D49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A08D4-BD2D-47FE-8102-12D436D83F5B}">
      <dsp:nvSpPr>
        <dsp:cNvPr id="0" name=""/>
        <dsp:cNvSpPr/>
      </dsp:nvSpPr>
      <dsp:spPr>
        <a:xfrm>
          <a:off x="1079" y="1416479"/>
          <a:ext cx="3040374" cy="219624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Data Extraction</a:t>
          </a:r>
          <a:endParaRPr lang="en-US" sz="3600" kern="1200" dirty="0"/>
        </a:p>
      </dsp:txBody>
      <dsp:txXfrm>
        <a:off x="65405" y="1480805"/>
        <a:ext cx="2911722" cy="2067589"/>
      </dsp:txXfrm>
    </dsp:sp>
    <dsp:sp modelId="{8C64605B-5C71-48ED-88C0-818EF170F1BF}">
      <dsp:nvSpPr>
        <dsp:cNvPr id="0" name=""/>
        <dsp:cNvSpPr/>
      </dsp:nvSpPr>
      <dsp:spPr>
        <a:xfrm>
          <a:off x="3259224" y="1978878"/>
          <a:ext cx="516961" cy="1071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3259224" y="2193166"/>
        <a:ext cx="361873" cy="642866"/>
      </dsp:txXfrm>
    </dsp:sp>
    <dsp:sp modelId="{8CDB64E1-9E7B-4278-B227-0016DDED7239}">
      <dsp:nvSpPr>
        <dsp:cNvPr id="0" name=""/>
        <dsp:cNvSpPr/>
      </dsp:nvSpPr>
      <dsp:spPr>
        <a:xfrm>
          <a:off x="3966212" y="1416479"/>
          <a:ext cx="3040374" cy="219624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Data Modeling</a:t>
          </a:r>
          <a:endParaRPr lang="en-US" sz="3600" kern="1200" dirty="0"/>
        </a:p>
      </dsp:txBody>
      <dsp:txXfrm>
        <a:off x="4030538" y="1480805"/>
        <a:ext cx="2911722" cy="2067589"/>
      </dsp:txXfrm>
    </dsp:sp>
    <dsp:sp modelId="{92A323C6-E446-449D-9823-BB6F1037129D}">
      <dsp:nvSpPr>
        <dsp:cNvPr id="0" name=""/>
        <dsp:cNvSpPr/>
      </dsp:nvSpPr>
      <dsp:spPr>
        <a:xfrm>
          <a:off x="7224357" y="1978878"/>
          <a:ext cx="516961" cy="1071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06302"/>
            <a:satOff val="-4255"/>
            <a:lumOff val="229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7224357" y="2193166"/>
        <a:ext cx="361873" cy="642866"/>
      </dsp:txXfrm>
    </dsp:sp>
    <dsp:sp modelId="{E10E1628-E040-462E-8EDC-318569504E9E}">
      <dsp:nvSpPr>
        <dsp:cNvPr id="0" name=""/>
        <dsp:cNvSpPr/>
      </dsp:nvSpPr>
      <dsp:spPr>
        <a:xfrm>
          <a:off x="7931345" y="1416479"/>
          <a:ext cx="3040374" cy="219624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Data Presentation</a:t>
          </a:r>
          <a:endParaRPr lang="en-US" sz="3600" kern="1200" dirty="0"/>
        </a:p>
      </dsp:txBody>
      <dsp:txXfrm>
        <a:off x="7995671" y="1480805"/>
        <a:ext cx="2911722" cy="20675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94B99-8F67-4D91-8F4A-A94AA6E1517F}">
      <dsp:nvSpPr>
        <dsp:cNvPr id="0" name=""/>
        <dsp:cNvSpPr/>
      </dsp:nvSpPr>
      <dsp:spPr>
        <a:xfrm>
          <a:off x="429238" y="544"/>
          <a:ext cx="2226013" cy="414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441379" y="12685"/>
        <a:ext cx="2201731" cy="390230"/>
      </dsp:txXfrm>
    </dsp:sp>
    <dsp:sp modelId="{7E2482DC-7283-480A-817F-36DAB52A955D}">
      <dsp:nvSpPr>
        <dsp:cNvPr id="0" name=""/>
        <dsp:cNvSpPr/>
      </dsp:nvSpPr>
      <dsp:spPr>
        <a:xfrm>
          <a:off x="429238" y="489669"/>
          <a:ext cx="414512" cy="41451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A58E-86B1-4744-925E-E55B2AB9A614}">
      <dsp:nvSpPr>
        <dsp:cNvPr id="0" name=""/>
        <dsp:cNvSpPr/>
      </dsp:nvSpPr>
      <dsp:spPr>
        <a:xfrm>
          <a:off x="868621" y="489669"/>
          <a:ext cx="1786630" cy="41451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Template</a:t>
          </a:r>
          <a:endParaRPr lang="en-US" sz="1400" kern="1200" dirty="0"/>
        </a:p>
      </dsp:txBody>
      <dsp:txXfrm>
        <a:off x="888859" y="509907"/>
        <a:ext cx="1746154" cy="374036"/>
      </dsp:txXfrm>
    </dsp:sp>
    <dsp:sp modelId="{A8E43815-63A8-4BE1-95DB-E3FF8FD1F3BF}">
      <dsp:nvSpPr>
        <dsp:cNvPr id="0" name=""/>
        <dsp:cNvSpPr/>
      </dsp:nvSpPr>
      <dsp:spPr>
        <a:xfrm>
          <a:off x="429238" y="953923"/>
          <a:ext cx="414512" cy="41451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701058-AE16-456A-934C-E8DC1B359260}">
      <dsp:nvSpPr>
        <dsp:cNvPr id="0" name=""/>
        <dsp:cNvSpPr/>
      </dsp:nvSpPr>
      <dsp:spPr>
        <a:xfrm>
          <a:off x="868621" y="953923"/>
          <a:ext cx="1786630" cy="41451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Template</a:t>
          </a:r>
          <a:endParaRPr lang="en-US" sz="1400" kern="1200" dirty="0"/>
        </a:p>
      </dsp:txBody>
      <dsp:txXfrm>
        <a:off x="888859" y="974161"/>
        <a:ext cx="1746154" cy="374036"/>
      </dsp:txXfrm>
    </dsp:sp>
    <dsp:sp modelId="{32A8E8B7-3D4B-45C8-A589-9326FD80871F}">
      <dsp:nvSpPr>
        <dsp:cNvPr id="0" name=""/>
        <dsp:cNvSpPr/>
      </dsp:nvSpPr>
      <dsp:spPr>
        <a:xfrm>
          <a:off x="429238" y="1418177"/>
          <a:ext cx="414512" cy="41451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B1D9A6-E6A6-4B1F-B59A-AAEBD7E04C70}">
      <dsp:nvSpPr>
        <dsp:cNvPr id="0" name=""/>
        <dsp:cNvSpPr/>
      </dsp:nvSpPr>
      <dsp:spPr>
        <a:xfrm>
          <a:off x="868621" y="1418177"/>
          <a:ext cx="1786630" cy="41451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Template</a:t>
          </a:r>
          <a:endParaRPr lang="en-US" sz="1400" kern="1200" dirty="0"/>
        </a:p>
      </dsp:txBody>
      <dsp:txXfrm>
        <a:off x="888859" y="1438415"/>
        <a:ext cx="1746154" cy="374036"/>
      </dsp:txXfrm>
    </dsp:sp>
    <dsp:sp modelId="{28970D23-34D7-4630-8CC7-A8B43D6560F3}">
      <dsp:nvSpPr>
        <dsp:cNvPr id="0" name=""/>
        <dsp:cNvSpPr/>
      </dsp:nvSpPr>
      <dsp:spPr>
        <a:xfrm>
          <a:off x="429238" y="1882432"/>
          <a:ext cx="414512" cy="41451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381AEA-F66F-47B4-9992-E4BE43058EDE}">
      <dsp:nvSpPr>
        <dsp:cNvPr id="0" name=""/>
        <dsp:cNvSpPr/>
      </dsp:nvSpPr>
      <dsp:spPr>
        <a:xfrm>
          <a:off x="868621" y="1882432"/>
          <a:ext cx="1786630" cy="41451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Template</a:t>
          </a:r>
          <a:endParaRPr lang="en-US" sz="1400" kern="1200" dirty="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888859" y="1902670"/>
        <a:ext cx="1746154" cy="3740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A08D4-BD2D-47FE-8102-12D436D83F5B}">
      <dsp:nvSpPr>
        <dsp:cNvPr id="0" name=""/>
        <dsp:cNvSpPr/>
      </dsp:nvSpPr>
      <dsp:spPr>
        <a:xfrm>
          <a:off x="1079" y="1416479"/>
          <a:ext cx="3040374" cy="219624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b="1" kern="1200" dirty="0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Discover</a:t>
          </a:r>
          <a:endParaRPr lang="en-US" sz="5100" kern="1200" dirty="0"/>
        </a:p>
      </dsp:txBody>
      <dsp:txXfrm>
        <a:off x="65405" y="1480805"/>
        <a:ext cx="2911722" cy="2067589"/>
      </dsp:txXfrm>
    </dsp:sp>
    <dsp:sp modelId="{8C64605B-5C71-48ED-88C0-818EF170F1BF}">
      <dsp:nvSpPr>
        <dsp:cNvPr id="0" name=""/>
        <dsp:cNvSpPr/>
      </dsp:nvSpPr>
      <dsp:spPr>
        <a:xfrm>
          <a:off x="3259224" y="1978878"/>
          <a:ext cx="516961" cy="1071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100" kern="1200"/>
        </a:p>
      </dsp:txBody>
      <dsp:txXfrm>
        <a:off x="3259224" y="2193166"/>
        <a:ext cx="361873" cy="642866"/>
      </dsp:txXfrm>
    </dsp:sp>
    <dsp:sp modelId="{8CDB64E1-9E7B-4278-B227-0016DDED7239}">
      <dsp:nvSpPr>
        <dsp:cNvPr id="0" name=""/>
        <dsp:cNvSpPr/>
      </dsp:nvSpPr>
      <dsp:spPr>
        <a:xfrm>
          <a:off x="3966212" y="1416479"/>
          <a:ext cx="3040374" cy="219624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b="1" kern="1200" dirty="0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Combine</a:t>
          </a:r>
          <a:endParaRPr lang="en-US" sz="5100" kern="1200" dirty="0"/>
        </a:p>
      </dsp:txBody>
      <dsp:txXfrm>
        <a:off x="4030538" y="1480805"/>
        <a:ext cx="2911722" cy="2067589"/>
      </dsp:txXfrm>
    </dsp:sp>
    <dsp:sp modelId="{92A323C6-E446-449D-9823-BB6F1037129D}">
      <dsp:nvSpPr>
        <dsp:cNvPr id="0" name=""/>
        <dsp:cNvSpPr/>
      </dsp:nvSpPr>
      <dsp:spPr>
        <a:xfrm>
          <a:off x="7224357" y="1978878"/>
          <a:ext cx="516961" cy="1071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06302"/>
            <a:satOff val="-4255"/>
            <a:lumOff val="229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100" kern="1200"/>
        </a:p>
      </dsp:txBody>
      <dsp:txXfrm>
        <a:off x="7224357" y="2193166"/>
        <a:ext cx="361873" cy="642866"/>
      </dsp:txXfrm>
    </dsp:sp>
    <dsp:sp modelId="{E10E1628-E040-462E-8EDC-318569504E9E}">
      <dsp:nvSpPr>
        <dsp:cNvPr id="0" name=""/>
        <dsp:cNvSpPr/>
      </dsp:nvSpPr>
      <dsp:spPr>
        <a:xfrm>
          <a:off x="7931345" y="1416479"/>
          <a:ext cx="3040374" cy="219624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b="1" kern="1200" dirty="0" smtClean="0">
              <a:ln w="10160"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Refine</a:t>
          </a:r>
          <a:endParaRPr lang="en-US" sz="5100" kern="1200" dirty="0"/>
        </a:p>
      </dsp:txBody>
      <dsp:txXfrm>
        <a:off x="7995671" y="1480805"/>
        <a:ext cx="2911722" cy="20675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A1D5C4-586D-49FD-9DCD-0E3C0A9E84A2}">
      <dsp:nvSpPr>
        <dsp:cNvPr id="0" name=""/>
        <dsp:cNvSpPr/>
      </dsp:nvSpPr>
      <dsp:spPr>
        <a:xfrm>
          <a:off x="1887" y="0"/>
          <a:ext cx="2937197" cy="510539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Reporting Services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Development in Visual Studio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Use by Developers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Highly Customizable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</dsp:txBody>
      <dsp:txXfrm>
        <a:off x="1887" y="2042159"/>
        <a:ext cx="2937197" cy="2042159"/>
      </dsp:txXfrm>
    </dsp:sp>
    <dsp:sp modelId="{2EF95688-136E-465D-BF0B-B70862950602}">
      <dsp:nvSpPr>
        <dsp:cNvPr id="0" name=""/>
        <dsp:cNvSpPr/>
      </dsp:nvSpPr>
      <dsp:spPr>
        <a:xfrm>
          <a:off x="620437" y="306323"/>
          <a:ext cx="1700097" cy="170009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7CF3A-A265-4B53-9847-C0DE8DFB6926}">
      <dsp:nvSpPr>
        <dsp:cNvPr id="0" name=""/>
        <dsp:cNvSpPr/>
      </dsp:nvSpPr>
      <dsp:spPr>
        <a:xfrm>
          <a:off x="3027201" y="0"/>
          <a:ext cx="2937197" cy="510539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Report Builder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Intended for Power Users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Click-Once Application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Office Look and Feel</a:t>
          </a:r>
          <a:endParaRPr lang="en-US" sz="2000" kern="1200" dirty="0"/>
        </a:p>
      </dsp:txBody>
      <dsp:txXfrm>
        <a:off x="3027201" y="2042159"/>
        <a:ext cx="2937197" cy="2042159"/>
      </dsp:txXfrm>
    </dsp:sp>
    <dsp:sp modelId="{44ABA585-0EBF-4F10-8091-F653C1516389}">
      <dsp:nvSpPr>
        <dsp:cNvPr id="0" name=""/>
        <dsp:cNvSpPr/>
      </dsp:nvSpPr>
      <dsp:spPr>
        <a:xfrm>
          <a:off x="3645751" y="306323"/>
          <a:ext cx="1700097" cy="170009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7D2F2D-3C17-47D7-975B-25D3A22142A7}">
      <dsp:nvSpPr>
        <dsp:cNvPr id="0" name=""/>
        <dsp:cNvSpPr/>
      </dsp:nvSpPr>
      <dsp:spPr>
        <a:xfrm>
          <a:off x="6052514" y="0"/>
          <a:ext cx="2937197" cy="510539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Power View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Designed for End Users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Silverlight Based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Data Exploration Tool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</dsp:txBody>
      <dsp:txXfrm>
        <a:off x="6052514" y="2042159"/>
        <a:ext cx="2937197" cy="2042159"/>
      </dsp:txXfrm>
    </dsp:sp>
    <dsp:sp modelId="{A60F8F0B-B37A-48D0-B8A1-DE188AC9D498}">
      <dsp:nvSpPr>
        <dsp:cNvPr id="0" name=""/>
        <dsp:cNvSpPr/>
      </dsp:nvSpPr>
      <dsp:spPr>
        <a:xfrm>
          <a:off x="6671064" y="306323"/>
          <a:ext cx="1700097" cy="170009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6C5A1B-8B6E-4E19-89AC-DADE93B0A4A1}">
      <dsp:nvSpPr>
        <dsp:cNvPr id="0" name=""/>
        <dsp:cNvSpPr/>
      </dsp:nvSpPr>
      <dsp:spPr>
        <a:xfrm>
          <a:off x="359663" y="4084319"/>
          <a:ext cx="8272272" cy="765809"/>
        </a:xfrm>
        <a:prstGeom prst="left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5152D-AE30-4939-966F-641DF1C2C51F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5D41F-2FE6-4798-89CB-EA3188EE0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7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B1E2A0C-6D21-4658-9413-B9E90F5F3A99}" type="datetimeFigureOut">
              <a:rPr lang="en-US"/>
              <a:pPr>
                <a:defRPr/>
              </a:pPr>
              <a:t>3/13/2014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04728D5-99D5-4B27-8F03-9C83ED48E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071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Dustin Starts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5AC4-17B0-4E19-8496-B264E70A18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8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707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do we need two</a:t>
            </a:r>
            <a:r>
              <a:rPr lang="en-US" baseline="0" dirty="0" smtClean="0"/>
              <a:t> tools to Data Extraction?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02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2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88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9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00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67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59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22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4728D5-99D5-4B27-8F03-9C83ED48E17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94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mailto:XXX@pragmaticworks.com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498864_m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28625"/>
            <a:ext cx="27093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719403" y="2132857"/>
            <a:ext cx="11106149" cy="616739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5760"/>
              </a:lnSpc>
              <a:spcBef>
                <a:spcPts val="0"/>
              </a:spcBef>
              <a:buNone/>
              <a:defRPr lang="en-US" sz="4800" b="1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1"/>
          </p:nvPr>
        </p:nvSpPr>
        <p:spPr>
          <a:xfrm>
            <a:off x="719403" y="2636913"/>
            <a:ext cx="4032251" cy="576263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5760"/>
              </a:lnSpc>
              <a:spcBef>
                <a:spcPts val="0"/>
              </a:spcBef>
              <a:buNone/>
              <a:defRPr lang="en-US" sz="1600" b="1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2"/>
          </p:nvPr>
        </p:nvSpPr>
        <p:spPr>
          <a:xfrm>
            <a:off x="623393" y="3501009"/>
            <a:ext cx="10691284" cy="1223963"/>
          </a:xfrm>
        </p:spPr>
        <p:txBody>
          <a:bodyPr/>
          <a:lstStyle>
            <a:lvl1pPr marL="0" indent="0" algn="just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lang="en-US"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1081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"/>
            <a:ext cx="12192000" cy="2214563"/>
          </a:xfrm>
          <a:prstGeom prst="rect">
            <a:avLst/>
          </a:prstGeom>
          <a:solidFill>
            <a:srgbClr val="74747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bg-BG" smtClean="0"/>
          </a:p>
        </p:txBody>
      </p:sp>
      <p:pic>
        <p:nvPicPr>
          <p:cNvPr id="5" name="Picture 2" descr="logo498864_m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224" y="5622380"/>
            <a:ext cx="257598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500042"/>
            <a:ext cx="10972800" cy="15001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815414" y="2276872"/>
            <a:ext cx="10849205" cy="3888432"/>
          </a:xfrm>
        </p:spPr>
        <p:txBody>
          <a:bodyPr>
            <a:noAutofit/>
          </a:bodyPr>
          <a:lstStyle>
            <a:lvl1pPr marL="342900" indent="-342900" algn="just" defTabSz="9144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  <a:defRPr lang="en-US" sz="15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-342900" defTabSz="9144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  <a:defRPr lang="en-US" sz="15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42900" indent="-342900" defTabSz="9144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  <a:defRPr lang="en-US" sz="15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42900" indent="-342900" defTabSz="9144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  <a:defRPr lang="en-US" sz="15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42900" indent="-342900" defTabSz="9144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  <a:defRPr lang="en-ZA" sz="15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32404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13 Grupo"/>
          <p:cNvGrpSpPr>
            <a:grpSpLocks/>
          </p:cNvGrpSpPr>
          <p:nvPr/>
        </p:nvGrpSpPr>
        <p:grpSpPr bwMode="auto">
          <a:xfrm>
            <a:off x="6157384" y="2759075"/>
            <a:ext cx="8467" cy="3017838"/>
            <a:chOff x="4276603" y="1491264"/>
            <a:chExt cx="319" cy="3377896"/>
          </a:xfrm>
        </p:grpSpPr>
        <p:cxnSp>
          <p:nvCxnSpPr>
            <p:cNvPr id="6" name="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1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1 Título"/>
          <p:cNvSpPr txBox="1">
            <a:spLocks/>
          </p:cNvSpPr>
          <p:nvPr/>
        </p:nvSpPr>
        <p:spPr>
          <a:xfrm>
            <a:off x="6572251" y="4411664"/>
            <a:ext cx="4307416" cy="46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r>
              <a:rPr lang="es-HN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more information please visit your website:</a:t>
            </a:r>
            <a:endParaRPr lang="es-HN" sz="1050" b="1" dirty="0" smtClean="0">
              <a:solidFill>
                <a:srgbClr val="FFC000"/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6559551" y="4659313"/>
            <a:ext cx="4432300" cy="47625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r>
              <a:rPr lang="es-HN" sz="1950" b="1" dirty="0" smtClean="0">
                <a:solidFill>
                  <a:srgbClr val="0D2E82"/>
                </a:solidFill>
              </a:rPr>
              <a:t>www.pragmaticworks.com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1"/>
            <a:ext cx="12192000" cy="2214563"/>
          </a:xfrm>
          <a:prstGeom prst="rect">
            <a:avLst/>
          </a:prstGeom>
          <a:solidFill>
            <a:srgbClr val="74747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bg-BG" smtClean="0"/>
          </a:p>
        </p:txBody>
      </p:sp>
      <p:pic>
        <p:nvPicPr>
          <p:cNvPr id="11" name="Picture 2" descr="logo498864_m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053" y="5637182"/>
            <a:ext cx="257598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9600" y="500042"/>
            <a:ext cx="10972800" cy="15001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0"/>
          </p:nvPr>
        </p:nvSpPr>
        <p:spPr>
          <a:xfrm>
            <a:off x="623392" y="2758768"/>
            <a:ext cx="5664200" cy="2830472"/>
          </a:xfrm>
        </p:spPr>
        <p:txBody>
          <a:bodyPr>
            <a:normAutofit/>
          </a:bodyPr>
          <a:lstStyle>
            <a:lvl1pPr marL="0" defTabSz="914400" rtl="0" eaLnBrk="1" latinLnBrk="0" hangingPunct="1">
              <a:spcAft>
                <a:spcPts val="600"/>
              </a:spcAft>
              <a:defRPr lang="en-US" sz="14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defTabSz="914400" rtl="0" eaLnBrk="1" latinLnBrk="0" hangingPunct="1">
              <a:spcAft>
                <a:spcPts val="600"/>
              </a:spcAft>
              <a:defRPr lang="en-US" sz="14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defTabSz="914400" rtl="0" eaLnBrk="1" latinLnBrk="0" hangingPunct="1">
              <a:spcAft>
                <a:spcPts val="600"/>
              </a:spcAft>
              <a:defRPr lang="en-US" sz="14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defTabSz="914400" rtl="0" eaLnBrk="1" latinLnBrk="0" hangingPunct="1">
              <a:spcAft>
                <a:spcPts val="600"/>
              </a:spcAft>
              <a:defRPr lang="en-US" sz="14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defTabSz="914400" rtl="0" eaLnBrk="1" latinLnBrk="0" hangingPunct="1">
              <a:spcAft>
                <a:spcPts val="600"/>
              </a:spcAft>
              <a:defRPr lang="en-ZA" sz="14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1"/>
          </p:nvPr>
        </p:nvSpPr>
        <p:spPr>
          <a:xfrm>
            <a:off x="6384032" y="2754532"/>
            <a:ext cx="5664200" cy="1754588"/>
          </a:xfrm>
        </p:spPr>
        <p:txBody>
          <a:bodyPr>
            <a:normAutofit/>
          </a:bodyPr>
          <a:lstStyle>
            <a:lvl1pPr marL="0" defTabSz="914400" rtl="0" eaLnBrk="1" latinLnBrk="0" hangingPunct="1">
              <a:spcAft>
                <a:spcPts val="600"/>
              </a:spcAft>
              <a:defRPr lang="en-US" sz="14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defTabSz="914400" rtl="0" eaLnBrk="1" latinLnBrk="0" hangingPunct="1">
              <a:spcAft>
                <a:spcPts val="600"/>
              </a:spcAft>
              <a:defRPr lang="en-US" sz="14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defTabSz="914400" rtl="0" eaLnBrk="1" latinLnBrk="0" hangingPunct="1">
              <a:spcAft>
                <a:spcPts val="600"/>
              </a:spcAft>
              <a:defRPr lang="en-US" sz="14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defTabSz="914400" rtl="0" eaLnBrk="1" latinLnBrk="0" hangingPunct="1">
              <a:spcAft>
                <a:spcPts val="600"/>
              </a:spcAft>
              <a:defRPr lang="en-US" sz="14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defTabSz="914400" rtl="0" eaLnBrk="1" latinLnBrk="0" hangingPunct="1">
              <a:spcAft>
                <a:spcPts val="600"/>
              </a:spcAft>
              <a:defRPr lang="en-ZA" sz="14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7490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13 Grupo"/>
          <p:cNvGrpSpPr>
            <a:grpSpLocks/>
          </p:cNvGrpSpPr>
          <p:nvPr/>
        </p:nvGrpSpPr>
        <p:grpSpPr bwMode="auto">
          <a:xfrm>
            <a:off x="4207933" y="2435225"/>
            <a:ext cx="8467" cy="3017838"/>
            <a:chOff x="4276603" y="1491264"/>
            <a:chExt cx="319" cy="3377896"/>
          </a:xfrm>
        </p:grpSpPr>
        <p:cxnSp>
          <p:nvCxnSpPr>
            <p:cNvPr id="9" name="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1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6278564"/>
            <a:ext cx="12192000" cy="579437"/>
          </a:xfrm>
          <a:prstGeom prst="rect">
            <a:avLst/>
          </a:prstGeom>
          <a:solidFill>
            <a:srgbClr val="0D2E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bg-BG" sz="2400" smtClean="0"/>
          </a:p>
        </p:txBody>
      </p:sp>
      <p:sp>
        <p:nvSpPr>
          <p:cNvPr id="12" name="2 Subtítulo"/>
          <p:cNvSpPr txBox="1">
            <a:spLocks/>
          </p:cNvSpPr>
          <p:nvPr/>
        </p:nvSpPr>
        <p:spPr>
          <a:xfrm>
            <a:off x="952500" y="6429376"/>
            <a:ext cx="2429933" cy="23177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s-HN" sz="900" b="1" cap="all" dirty="0" err="1" smtClean="0">
                <a:solidFill>
                  <a:schemeClr val="bg1"/>
                </a:solidFill>
              </a:rPr>
              <a:t>Intelligent</a:t>
            </a:r>
            <a:r>
              <a:rPr lang="es-HN" sz="900" b="1" cap="all" dirty="0" smtClean="0">
                <a:solidFill>
                  <a:schemeClr val="bg1"/>
                </a:solidFill>
              </a:rPr>
              <a:t> Data </a:t>
            </a:r>
            <a:r>
              <a:rPr lang="es-HN" sz="900" b="1" cap="all" dirty="0" err="1" smtClean="0">
                <a:solidFill>
                  <a:schemeClr val="bg1"/>
                </a:solidFill>
              </a:rPr>
              <a:t>Solutions</a:t>
            </a:r>
            <a:endParaRPr lang="es-HN" sz="900" b="1" cap="all" dirty="0">
              <a:solidFill>
                <a:schemeClr val="bg1"/>
              </a:solidFill>
            </a:endParaRPr>
          </a:p>
        </p:txBody>
      </p:sp>
      <p:sp>
        <p:nvSpPr>
          <p:cNvPr id="13" name="2 Subtítulo"/>
          <p:cNvSpPr txBox="1">
            <a:spLocks/>
          </p:cNvSpPr>
          <p:nvPr/>
        </p:nvSpPr>
        <p:spPr>
          <a:xfrm>
            <a:off x="8382000" y="6429375"/>
            <a:ext cx="3143251" cy="2857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s-HN" sz="900" b="1" kern="1200" cap="all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www.pragmaticworks.com</a:t>
            </a:r>
            <a:endParaRPr lang="es-ES" sz="900" b="1" kern="1200" cap="all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Picture 2" descr="logo498864_m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1" y="357188"/>
            <a:ext cx="27093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13 Grupo"/>
          <p:cNvGrpSpPr>
            <a:grpSpLocks/>
          </p:cNvGrpSpPr>
          <p:nvPr/>
        </p:nvGrpSpPr>
        <p:grpSpPr bwMode="auto">
          <a:xfrm>
            <a:off x="8026400" y="2435225"/>
            <a:ext cx="8467" cy="3017838"/>
            <a:chOff x="4276603" y="1491264"/>
            <a:chExt cx="319" cy="3377896"/>
          </a:xfrm>
        </p:grpSpPr>
        <p:cxnSp>
          <p:nvCxnSpPr>
            <p:cNvPr id="16" name="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1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Content Placeholder 36"/>
          <p:cNvSpPr>
            <a:spLocks noGrp="1"/>
          </p:cNvSpPr>
          <p:nvPr>
            <p:ph sz="quarter" idx="13"/>
          </p:nvPr>
        </p:nvSpPr>
        <p:spPr>
          <a:xfrm>
            <a:off x="531081" y="2136417"/>
            <a:ext cx="3672416" cy="3076575"/>
          </a:xfrm>
        </p:spPr>
        <p:txBody>
          <a:bodyPr>
            <a:normAutofit/>
          </a:bodyPr>
          <a:lstStyle>
            <a:lvl1pPr marL="0" indent="0" algn="just" defTabSz="914400" rtl="0" eaLnBrk="1" latinLnBrk="0" hangingPunct="1">
              <a:spcAft>
                <a:spcPts val="600"/>
              </a:spcAft>
              <a:buNone/>
              <a:def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Content Placeholder 36"/>
          <p:cNvSpPr>
            <a:spLocks noGrp="1"/>
          </p:cNvSpPr>
          <p:nvPr>
            <p:ph sz="quarter" idx="14"/>
          </p:nvPr>
        </p:nvSpPr>
        <p:spPr>
          <a:xfrm>
            <a:off x="4352980" y="2132857"/>
            <a:ext cx="3672416" cy="3076575"/>
          </a:xfrm>
        </p:spPr>
        <p:txBody>
          <a:bodyPr>
            <a:normAutofit/>
          </a:bodyPr>
          <a:lstStyle>
            <a:lvl1pPr marL="0" indent="0" algn="just" defTabSz="914400" rtl="0" eaLnBrk="1" latinLnBrk="0" hangingPunct="1">
              <a:spcAft>
                <a:spcPts val="600"/>
              </a:spcAft>
              <a:buNone/>
              <a:def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Content Placeholder 36"/>
          <p:cNvSpPr>
            <a:spLocks noGrp="1"/>
          </p:cNvSpPr>
          <p:nvPr>
            <p:ph sz="quarter" idx="15"/>
          </p:nvPr>
        </p:nvSpPr>
        <p:spPr>
          <a:xfrm>
            <a:off x="8117444" y="2121319"/>
            <a:ext cx="3672416" cy="3076575"/>
          </a:xfrm>
        </p:spPr>
        <p:txBody>
          <a:bodyPr>
            <a:normAutofit/>
          </a:bodyPr>
          <a:lstStyle>
            <a:lvl1pPr marL="0" indent="0" algn="just" defTabSz="914400" rtl="0" eaLnBrk="1" latinLnBrk="0" hangingPunct="1">
              <a:spcAft>
                <a:spcPts val="600"/>
              </a:spcAft>
              <a:buNone/>
              <a:def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Content Placeholder 42"/>
          <p:cNvSpPr>
            <a:spLocks noGrp="1"/>
          </p:cNvSpPr>
          <p:nvPr>
            <p:ph sz="quarter" idx="17"/>
          </p:nvPr>
        </p:nvSpPr>
        <p:spPr>
          <a:xfrm>
            <a:off x="527381" y="1412777"/>
            <a:ext cx="4993216" cy="28803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8"/>
          </p:nvPr>
        </p:nvSpPr>
        <p:spPr>
          <a:xfrm>
            <a:off x="527382" y="764705"/>
            <a:ext cx="7968885" cy="576064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sz="quarter" idx="19"/>
          </p:nvPr>
        </p:nvSpPr>
        <p:spPr>
          <a:xfrm>
            <a:off x="527382" y="44624"/>
            <a:ext cx="8449733" cy="692150"/>
          </a:xfrm>
        </p:spPr>
        <p:txBody>
          <a:bodyPr>
            <a:noAutofit/>
          </a:bodyPr>
          <a:lstStyle>
            <a:lvl1pPr marL="0" indent="0">
              <a:buNone/>
              <a:defRPr sz="5000" b="1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807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go498864_m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1" y="357188"/>
            <a:ext cx="27093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Content Placeholder 27"/>
          <p:cNvSpPr>
            <a:spLocks noGrp="1"/>
          </p:cNvSpPr>
          <p:nvPr>
            <p:ph sz="quarter" idx="12"/>
          </p:nvPr>
        </p:nvSpPr>
        <p:spPr>
          <a:xfrm>
            <a:off x="1054943" y="297426"/>
            <a:ext cx="6673239" cy="1368425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5760"/>
              </a:lnSpc>
              <a:spcBef>
                <a:spcPts val="0"/>
              </a:spcBef>
              <a:buNone/>
              <a:defRPr lang="en-US" sz="48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11"/>
          </p:nvPr>
        </p:nvSpPr>
        <p:spPr>
          <a:xfrm>
            <a:off x="1054943" y="1484784"/>
            <a:ext cx="7440149" cy="914400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ts val="5760"/>
              </a:lnSpc>
              <a:spcBef>
                <a:spcPts val="0"/>
              </a:spcBef>
              <a:buNone/>
              <a:defRPr lang="en-US" sz="1600" b="1" kern="1200" dirty="0" smtClean="0">
                <a:solidFill>
                  <a:srgbClr val="0D2E8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idx="1"/>
          </p:nvPr>
        </p:nvSpPr>
        <p:spPr>
          <a:xfrm>
            <a:off x="239349" y="2108212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bg-BG" noProof="0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0"/>
          </p:nvPr>
        </p:nvSpPr>
        <p:spPr>
          <a:xfrm>
            <a:off x="7920203" y="2060848"/>
            <a:ext cx="4128459" cy="4111625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ct val="20000"/>
              </a:spcBef>
              <a:buFont typeface="Arial" charset="0"/>
              <a:buNone/>
              <a:defRPr lang="en-US" sz="16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0" indent="0" algn="just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  <a:defRPr lang="en-US" sz="1100" kern="1200" dirty="0" smtClean="0">
                <a:solidFill>
                  <a:srgbClr val="5F5F5F"/>
                </a:solidFill>
                <a:latin typeface="Calibri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744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0467E-534D-4362-89D5-EF997AC409CF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923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2D692-DB3D-452F-BDD9-2FBAB4990BD9}" type="datetime1">
              <a:rPr lang="en-US"/>
              <a:pPr>
                <a:defRPr/>
              </a:pPr>
              <a:t>3/13/2014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2C205-E868-43A9-8083-5890956461DB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842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A85E0-7E8C-42C4-B613-72663C77B98F}" type="datetime1">
              <a:rPr lang="en-US"/>
              <a:pPr>
                <a:defRPr/>
              </a:pPr>
              <a:t>3/13/2014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0BFDB-23CD-467E-853C-3703398423F7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87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DC453-57DF-42F4-9181-F70E9059F2D0}" type="datetime1">
              <a:rPr lang="en-US"/>
              <a:pPr>
                <a:defRPr/>
              </a:pPr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7F1FC-C55B-4BEC-8AC8-86081C5B8AC5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71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F4743-0609-43F7-AD15-177B394B370D}" type="datetime1">
              <a:rPr lang="en-US"/>
              <a:pPr>
                <a:defRPr/>
              </a:pPr>
              <a:t>3/13/2014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76819-9131-403B-A744-3056CF4A5471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26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F03E5-6C46-4404-8349-8729BD166CFE}" type="datetime1">
              <a:rPr lang="en-US"/>
              <a:pPr>
                <a:defRPr/>
              </a:pPr>
              <a:t>3/13/2014</a:t>
            </a:fld>
            <a:endParaRPr lang="en-US" sz="16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 b="0"/>
            </a:lvl1pPr>
          </a:lstStyle>
          <a:p>
            <a:pPr>
              <a:defRPr/>
            </a:pPr>
            <a:fld id="{AC6EF538-99CD-4DD2-846B-0FA4121BF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13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13853" y="1122363"/>
            <a:ext cx="11588436" cy="2387600"/>
          </a:xfrm>
        </p:spPr>
        <p:txBody>
          <a:bodyPr anchor="b">
            <a:noAutofit/>
          </a:bodyPr>
          <a:lstStyle>
            <a:lvl1pPr algn="l">
              <a:defRPr sz="8800">
                <a:solidFill>
                  <a:srgbClr val="0D2E8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13852" y="3583931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6" name="Picture 2" descr="logo498864_m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2795" y="5768844"/>
            <a:ext cx="2709205" cy="57150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04673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15443" y="6492875"/>
            <a:ext cx="1403817" cy="365125"/>
          </a:xfrm>
          <a:prstGeom prst="rect">
            <a:avLst/>
          </a:prstGeom>
        </p:spPr>
        <p:txBody>
          <a:bodyPr vert="horz" lIns="91440" tIns="0" rIns="91440" bIns="45720" rtlCol="0" anchor="ctr"/>
          <a:lstStyle>
            <a:lvl1pPr algn="r">
              <a:defRPr sz="900" b="0">
                <a:solidFill>
                  <a:schemeClr val="accent3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1898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384032" y="3284985"/>
            <a:ext cx="5664795" cy="358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>
                <a:hlinkClick r:id="rId2"/>
              </a:rPr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1"/>
          </p:nvPr>
        </p:nvSpPr>
        <p:spPr>
          <a:xfrm>
            <a:off x="6539771" y="3573017"/>
            <a:ext cx="5664795" cy="358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2"/>
          </p:nvPr>
        </p:nvSpPr>
        <p:spPr>
          <a:xfrm>
            <a:off x="6960096" y="4149081"/>
            <a:ext cx="5664795" cy="358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en-US" sz="18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793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bg-BG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2/26/2009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Performance Tuning a Data Warehouse – Adam Jorgensen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ADF286-71A8-45E9-A5F7-4995209A4D57}" type="slidenum">
              <a:rPr lang="en-US"/>
              <a:pPr>
                <a:defRPr/>
              </a:pPr>
              <a:t>‹#›</a:t>
            </a:fld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031" name="Rectangle 3"/>
          <p:cNvSpPr>
            <a:spLocks noChangeArrowheads="1"/>
          </p:cNvSpPr>
          <p:nvPr/>
        </p:nvSpPr>
        <p:spPr bwMode="auto">
          <a:xfrm>
            <a:off x="0" y="6278564"/>
            <a:ext cx="12192000" cy="579437"/>
          </a:xfrm>
          <a:prstGeom prst="rect">
            <a:avLst/>
          </a:prstGeom>
          <a:solidFill>
            <a:srgbClr val="0D2E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bg-BG" smtClean="0"/>
          </a:p>
        </p:txBody>
      </p:sp>
      <p:sp>
        <p:nvSpPr>
          <p:cNvPr id="11" name="2 Subtítulo"/>
          <p:cNvSpPr txBox="1">
            <a:spLocks/>
          </p:cNvSpPr>
          <p:nvPr/>
        </p:nvSpPr>
        <p:spPr>
          <a:xfrm>
            <a:off x="952500" y="6429376"/>
            <a:ext cx="2429933" cy="23177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HN" sz="900" b="1" cap="all" dirty="0" err="1" smtClean="0">
                <a:solidFill>
                  <a:schemeClr val="bg1"/>
                </a:solidFill>
              </a:rPr>
              <a:t>Intelligent</a:t>
            </a:r>
            <a:r>
              <a:rPr lang="es-HN" sz="900" b="1" cap="all" dirty="0" smtClean="0">
                <a:solidFill>
                  <a:schemeClr val="bg1"/>
                </a:solidFill>
              </a:rPr>
              <a:t> Data </a:t>
            </a:r>
            <a:r>
              <a:rPr lang="es-HN" sz="900" b="1" cap="all" dirty="0" err="1" smtClean="0">
                <a:solidFill>
                  <a:schemeClr val="bg1"/>
                </a:solidFill>
              </a:rPr>
              <a:t>Solutions</a:t>
            </a:r>
            <a:endParaRPr lang="es-HN" sz="900" b="1" cap="all" dirty="0" smtClean="0">
              <a:solidFill>
                <a:schemeClr val="bg1"/>
              </a:solidFill>
            </a:endParaRPr>
          </a:p>
          <a:p>
            <a:pPr algn="l">
              <a:spcBef>
                <a:spcPts val="0"/>
              </a:spcBef>
              <a:defRPr/>
            </a:pPr>
            <a:endParaRPr lang="es-HN" sz="900" b="1" cap="all" dirty="0">
              <a:solidFill>
                <a:schemeClr val="bg1"/>
              </a:solidFill>
            </a:endParaRPr>
          </a:p>
        </p:txBody>
      </p:sp>
      <p:sp>
        <p:nvSpPr>
          <p:cNvPr id="12" name="2 Subtítulo"/>
          <p:cNvSpPr txBox="1">
            <a:spLocks/>
          </p:cNvSpPr>
          <p:nvPr/>
        </p:nvSpPr>
        <p:spPr>
          <a:xfrm>
            <a:off x="8382000" y="6429375"/>
            <a:ext cx="3143251" cy="2857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HN" sz="900" b="1" kern="1200" cap="all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www.pragmaticworks.com</a:t>
            </a:r>
            <a:endParaRPr lang="es-ES" sz="900" b="1" kern="1200" cap="all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  <p:sldLayoutId id="214748411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0D2E8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535353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47474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"/>
          <p:cNvGrpSpPr>
            <a:grpSpLocks/>
          </p:cNvGrpSpPr>
          <p:nvPr/>
        </p:nvGrpSpPr>
        <p:grpSpPr bwMode="auto">
          <a:xfrm>
            <a:off x="0" y="4643438"/>
            <a:ext cx="12192000" cy="2214562"/>
            <a:chOff x="0" y="4643446"/>
            <a:chExt cx="8572496" cy="2214554"/>
          </a:xfrm>
        </p:grpSpPr>
        <p:sp>
          <p:nvSpPr>
            <p:cNvPr id="8" name="Rectangle 7"/>
            <p:cNvSpPr/>
            <p:nvPr/>
          </p:nvSpPr>
          <p:spPr>
            <a:xfrm>
              <a:off x="0" y="4643446"/>
              <a:ext cx="2857499" cy="2214554"/>
            </a:xfrm>
            <a:prstGeom prst="rect">
              <a:avLst/>
            </a:prstGeom>
            <a:solidFill>
              <a:srgbClr val="74747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bg-BG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857499" y="4643446"/>
              <a:ext cx="2857499" cy="2214554"/>
            </a:xfrm>
            <a:prstGeom prst="rect">
              <a:avLst/>
            </a:prstGeom>
            <a:solidFill>
              <a:srgbClr val="5353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bg-BG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714997" y="4643446"/>
              <a:ext cx="2857499" cy="2214554"/>
            </a:xfrm>
            <a:prstGeom prst="rect">
              <a:avLst/>
            </a:prstGeom>
            <a:solidFill>
              <a:srgbClr val="0D2E8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bg-BG"/>
            </a:p>
          </p:txBody>
        </p:sp>
      </p:grpSp>
      <p:grpSp>
        <p:nvGrpSpPr>
          <p:cNvPr id="11" name="14 Grupo"/>
          <p:cNvGrpSpPr>
            <a:grpSpLocks/>
          </p:cNvGrpSpPr>
          <p:nvPr/>
        </p:nvGrpSpPr>
        <p:grpSpPr bwMode="auto">
          <a:xfrm>
            <a:off x="4428067" y="5084766"/>
            <a:ext cx="3361267" cy="877460"/>
            <a:chOff x="3321737" y="5085184"/>
            <a:chExt cx="2520280" cy="876560"/>
          </a:xfrm>
        </p:grpSpPr>
        <p:sp>
          <p:nvSpPr>
            <p:cNvPr id="12" name="5 CuadroTexto"/>
            <p:cNvSpPr txBox="1"/>
            <p:nvPr/>
          </p:nvSpPr>
          <p:spPr>
            <a:xfrm>
              <a:off x="3923240" y="5085184"/>
              <a:ext cx="1696586" cy="4614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s-HN" sz="2400" b="1" dirty="0" err="1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a:rPr>
                <a:t>Services</a:t>
              </a:r>
              <a:endParaRPr lang="es-ES" sz="2400" b="1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3" name="6 CuadroTexto"/>
            <p:cNvSpPr txBox="1"/>
            <p:nvPr/>
          </p:nvSpPr>
          <p:spPr>
            <a:xfrm>
              <a:off x="3321737" y="5546672"/>
              <a:ext cx="2520280" cy="4150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1050" dirty="0">
                  <a:solidFill>
                    <a:schemeClr val="bg1"/>
                  </a:solidFill>
                </a:rPr>
                <a:t>Speed development through training, and rapid development services from Pragmatic Works.</a:t>
              </a:r>
              <a:endParaRPr lang="es-ES" sz="1050" dirty="0">
                <a:solidFill>
                  <a:schemeClr val="bg1"/>
                </a:solidFill>
              </a:endParaRPr>
            </a:p>
          </p:txBody>
        </p:sp>
        <p:pic>
          <p:nvPicPr>
            <p:cNvPr id="2064" name="Imagen 4" descr="C:\Users\Design\Documents\Edu\GR\Big Idea PPT\icons\check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5085184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12 Grupo"/>
          <p:cNvGrpSpPr>
            <a:grpSpLocks/>
          </p:cNvGrpSpPr>
          <p:nvPr/>
        </p:nvGrpSpPr>
        <p:grpSpPr bwMode="auto">
          <a:xfrm>
            <a:off x="300567" y="5084766"/>
            <a:ext cx="3361267" cy="877460"/>
            <a:chOff x="225393" y="5085184"/>
            <a:chExt cx="2520280" cy="876560"/>
          </a:xfrm>
        </p:grpSpPr>
        <p:sp>
          <p:nvSpPr>
            <p:cNvPr id="16" name="3 CuadroTexto"/>
            <p:cNvSpPr txBox="1"/>
            <p:nvPr/>
          </p:nvSpPr>
          <p:spPr>
            <a:xfrm>
              <a:off x="826896" y="5085184"/>
              <a:ext cx="1801333" cy="4614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s-HN" sz="2400" b="1" dirty="0" err="1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a:rPr>
                <a:t>Products</a:t>
              </a:r>
              <a:endParaRPr lang="es-ES" sz="2400" b="1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" name="4 CuadroTexto"/>
            <p:cNvSpPr txBox="1"/>
            <p:nvPr/>
          </p:nvSpPr>
          <p:spPr>
            <a:xfrm>
              <a:off x="225393" y="5546672"/>
              <a:ext cx="2520280" cy="4150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s-ES" sz="1050" dirty="0">
                  <a:solidFill>
                    <a:schemeClr val="bg1"/>
                  </a:solidFill>
                </a:rPr>
                <a:t>BI </a:t>
              </a:r>
              <a:r>
                <a:rPr lang="es-ES" sz="1050" dirty="0" err="1">
                  <a:solidFill>
                    <a:schemeClr val="bg1"/>
                  </a:solidFill>
                </a:rPr>
                <a:t>products</a:t>
              </a:r>
              <a:r>
                <a:rPr lang="es-ES" sz="1050" dirty="0">
                  <a:solidFill>
                    <a:schemeClr val="bg1"/>
                  </a:solidFill>
                </a:rPr>
                <a:t> </a:t>
              </a:r>
              <a:r>
                <a:rPr lang="es-ES" sz="1050" dirty="0" err="1">
                  <a:solidFill>
                    <a:schemeClr val="bg1"/>
                  </a:solidFill>
                </a:rPr>
                <a:t>to</a:t>
              </a:r>
              <a:r>
                <a:rPr lang="es-ES" sz="1050" dirty="0">
                  <a:solidFill>
                    <a:schemeClr val="bg1"/>
                  </a:solidFill>
                </a:rPr>
                <a:t> </a:t>
              </a:r>
              <a:r>
                <a:rPr lang="es-ES" sz="1050" dirty="0" err="1">
                  <a:solidFill>
                    <a:schemeClr val="bg1"/>
                  </a:solidFill>
                </a:rPr>
                <a:t>convert</a:t>
              </a:r>
              <a:r>
                <a:rPr lang="es-ES" sz="1050" dirty="0">
                  <a:solidFill>
                    <a:schemeClr val="bg1"/>
                  </a:solidFill>
                </a:rPr>
                <a:t> </a:t>
              </a:r>
              <a:r>
                <a:rPr lang="es-ES" sz="1050" dirty="0" err="1">
                  <a:solidFill>
                    <a:schemeClr val="bg1"/>
                  </a:solidFill>
                </a:rPr>
                <a:t>to</a:t>
              </a:r>
              <a:r>
                <a:rPr lang="es-ES" sz="1050" dirty="0">
                  <a:solidFill>
                    <a:schemeClr val="bg1"/>
                  </a:solidFill>
                </a:rPr>
                <a:t> a Microsoft BI </a:t>
              </a:r>
              <a:r>
                <a:rPr lang="es-ES" sz="1050" dirty="0" err="1">
                  <a:solidFill>
                    <a:schemeClr val="bg1"/>
                  </a:solidFill>
                </a:rPr>
                <a:t>platform</a:t>
              </a:r>
              <a:r>
                <a:rPr lang="es-ES" sz="1050" dirty="0">
                  <a:solidFill>
                    <a:schemeClr val="bg1"/>
                  </a:solidFill>
                </a:rPr>
                <a:t> and </a:t>
              </a:r>
              <a:r>
                <a:rPr lang="es-ES" sz="1050" dirty="0" err="1">
                  <a:solidFill>
                    <a:schemeClr val="bg1"/>
                  </a:solidFill>
                </a:rPr>
                <a:t>simplify</a:t>
              </a:r>
              <a:r>
                <a:rPr lang="es-ES" sz="1050" dirty="0">
                  <a:solidFill>
                    <a:schemeClr val="bg1"/>
                  </a:solidFill>
                </a:rPr>
                <a:t> </a:t>
              </a:r>
              <a:r>
                <a:rPr lang="es-ES" sz="1050" dirty="0" err="1">
                  <a:solidFill>
                    <a:schemeClr val="bg1"/>
                  </a:solidFill>
                </a:rPr>
                <a:t>development</a:t>
              </a:r>
              <a:r>
                <a:rPr lang="es-ES" sz="1050" dirty="0">
                  <a:solidFill>
                    <a:schemeClr val="bg1"/>
                  </a:solidFill>
                </a:rPr>
                <a:t> </a:t>
              </a:r>
              <a:r>
                <a:rPr lang="es-ES" sz="1050" dirty="0" err="1">
                  <a:solidFill>
                    <a:schemeClr val="bg1"/>
                  </a:solidFill>
                </a:rPr>
                <a:t>on</a:t>
              </a:r>
              <a:r>
                <a:rPr lang="es-ES" sz="1050" dirty="0">
                  <a:solidFill>
                    <a:schemeClr val="bg1"/>
                  </a:solidFill>
                </a:rPr>
                <a:t> </a:t>
              </a:r>
              <a:r>
                <a:rPr lang="es-ES" sz="1050" dirty="0" err="1">
                  <a:solidFill>
                    <a:schemeClr val="bg1"/>
                  </a:solidFill>
                </a:rPr>
                <a:t>the</a:t>
              </a:r>
              <a:r>
                <a:rPr lang="es-ES" sz="1050" dirty="0">
                  <a:solidFill>
                    <a:schemeClr val="bg1"/>
                  </a:solidFill>
                </a:rPr>
                <a:t>  </a:t>
              </a:r>
              <a:r>
                <a:rPr lang="es-ES" sz="1050" dirty="0" err="1">
                  <a:solidFill>
                    <a:schemeClr val="bg1"/>
                  </a:solidFill>
                </a:rPr>
                <a:t>platform</a:t>
              </a:r>
              <a:r>
                <a:rPr lang="es-ES" sz="1050" dirty="0">
                  <a:solidFill>
                    <a:schemeClr val="bg1"/>
                  </a:solidFill>
                </a:rPr>
                <a:t>.</a:t>
              </a:r>
            </a:p>
          </p:txBody>
        </p:sp>
        <p:pic>
          <p:nvPicPr>
            <p:cNvPr id="2061" name="Imagen 5" descr="C:\Users\Design\Documents\Edu\GR\Big Idea PPT\icons\to-do-list_checked3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376" y="5085184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15 Grupo"/>
          <p:cNvGrpSpPr>
            <a:grpSpLocks/>
          </p:cNvGrpSpPr>
          <p:nvPr/>
        </p:nvGrpSpPr>
        <p:grpSpPr bwMode="auto">
          <a:xfrm>
            <a:off x="8462434" y="5081591"/>
            <a:ext cx="3594100" cy="880635"/>
            <a:chOff x="6346073" y="5082108"/>
            <a:chExt cx="2520280" cy="879651"/>
          </a:xfrm>
        </p:grpSpPr>
        <p:sp>
          <p:nvSpPr>
            <p:cNvPr id="20" name="7 CuadroTexto"/>
            <p:cNvSpPr txBox="1"/>
            <p:nvPr/>
          </p:nvSpPr>
          <p:spPr>
            <a:xfrm>
              <a:off x="6876491" y="5085279"/>
              <a:ext cx="1799293" cy="4614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s-HN" sz="2400" b="1" dirty="0" err="1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a:rPr>
                <a:t>Foundation</a:t>
              </a:r>
              <a:endParaRPr lang="es-ES" sz="2400" b="1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1" name="8 CuadroTexto"/>
            <p:cNvSpPr txBox="1"/>
            <p:nvPr/>
          </p:nvSpPr>
          <p:spPr>
            <a:xfrm>
              <a:off x="6346073" y="5546725"/>
              <a:ext cx="2520280" cy="4150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1050" dirty="0">
                  <a:solidFill>
                    <a:schemeClr val="bg1"/>
                  </a:solidFill>
                </a:rPr>
                <a:t>Helping those who do not have the means to get into information </a:t>
              </a:r>
              <a:r>
                <a:rPr lang="en-US" sz="1050">
                  <a:solidFill>
                    <a:schemeClr val="bg1"/>
                  </a:solidFill>
                </a:rPr>
                <a:t>technology and to </a:t>
              </a:r>
              <a:r>
                <a:rPr lang="en-US" sz="1050" dirty="0">
                  <a:solidFill>
                    <a:schemeClr val="bg1"/>
                  </a:solidFill>
                </a:rPr>
                <a:t>achieve their dreams.</a:t>
              </a:r>
              <a:endParaRPr lang="es-ES" sz="1050" dirty="0">
                <a:solidFill>
                  <a:schemeClr val="bg1"/>
                </a:solidFill>
              </a:endParaRPr>
            </a:p>
          </p:txBody>
        </p:sp>
        <p:pic>
          <p:nvPicPr>
            <p:cNvPr id="2058" name="Imagen 6" descr="C:\Users\Design\Documents\Edu\GR\Big Idea PPT\icons\user_add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2173" y="5082108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4" name="TextBox 23"/>
          <p:cNvSpPr txBox="1">
            <a:spLocks noChangeArrowheads="1"/>
          </p:cNvSpPr>
          <p:nvPr/>
        </p:nvSpPr>
        <p:spPr bwMode="auto">
          <a:xfrm>
            <a:off x="5588000" y="2438400"/>
            <a:ext cx="64685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b="1" dirty="0" smtClean="0"/>
              <a:t>Sales : sales@pragmaticworks.com</a:t>
            </a:r>
          </a:p>
        </p:txBody>
      </p:sp>
      <p:pic>
        <p:nvPicPr>
          <p:cNvPr id="2055" name="Picture 3" descr="C:\Users\BrianKnight\Pictures\iPod Photo Cache\PWLittleGu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3" y="9906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29.png"/><Relationship Id="rId3" Type="http://schemas.openxmlformats.org/officeDocument/2006/relationships/image" Target="../media/image13.png"/><Relationship Id="rId21" Type="http://schemas.openxmlformats.org/officeDocument/2006/relationships/diagramQuickStyle" Target="../diagrams/quickStyle2.xm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png"/><Relationship Id="rId20" Type="http://schemas.openxmlformats.org/officeDocument/2006/relationships/diagramLayout" Target="../diagrams/layout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0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microsoft.com/office/2007/relationships/diagramDrawing" Target="../diagrams/drawing2.xml"/><Relationship Id="rId10" Type="http://schemas.openxmlformats.org/officeDocument/2006/relationships/image" Target="../media/image20.png"/><Relationship Id="rId19" Type="http://schemas.openxmlformats.org/officeDocument/2006/relationships/diagramData" Target="../diagrams/data2.xml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Introduction to Power BI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Devin Knight</a:t>
            </a:r>
          </a:p>
          <a:p>
            <a:r>
              <a:rPr lang="en-US" smtClean="0"/>
              <a:t>dknight@pragmaticworks.com</a:t>
            </a:r>
            <a:endParaRPr lang="en-US" dirty="0" smtClean="0"/>
          </a:p>
          <a:p>
            <a:r>
              <a:rPr lang="en-US" dirty="0" smtClean="0"/>
              <a:t>@</a:t>
            </a:r>
            <a:r>
              <a:rPr lang="en-US" dirty="0" err="1" smtClean="0"/>
              <a:t>knight_devin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45241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587" y="0"/>
            <a:ext cx="5425259" cy="374475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About Devin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99050" y="1"/>
            <a:ext cx="5568950" cy="6126163"/>
          </a:xfrm>
        </p:spPr>
        <p:txBody>
          <a:bodyPr/>
          <a:lstStyle/>
          <a:p>
            <a:r>
              <a:rPr lang="en-US" dirty="0" smtClean="0"/>
              <a:t>Popup </a:t>
            </a:r>
            <a:r>
              <a:rPr lang="en-US" dirty="0"/>
              <a:t>books about maintaining a healthy relationship with your miniature donkeys.</a:t>
            </a:r>
          </a:p>
          <a:p>
            <a:r>
              <a:rPr lang="en-US" dirty="0" smtClean="0"/>
              <a:t>And supporting cult being investigated by the government.</a:t>
            </a:r>
          </a:p>
          <a:p>
            <a:r>
              <a:rPr lang="en-US" dirty="0" smtClean="0"/>
              <a:t>Blogs mainly consist of a collection of internet cat pictures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914400" y="1435101"/>
            <a:ext cx="4184649" cy="4691066"/>
          </a:xfrm>
        </p:spPr>
        <p:txBody>
          <a:bodyPr>
            <a:normAutofit/>
          </a:bodyPr>
          <a:lstStyle/>
          <a:p>
            <a:pPr marL="214313" indent="-214313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Training Director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SQL </a:t>
            </a:r>
            <a:r>
              <a:rPr lang="en-US" sz="2400" dirty="0">
                <a:solidFill>
                  <a:schemeClr val="tx1"/>
                </a:solidFill>
              </a:rPr>
              <a:t>Server MVP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Author of 5 books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Runs JSSUG User Group 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Blogs at BIDN.com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214313" indent="-214313"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Twitter: @</a:t>
            </a:r>
            <a:r>
              <a:rPr lang="en-US" sz="2400" dirty="0" err="1">
                <a:solidFill>
                  <a:schemeClr val="tx1"/>
                </a:solidFill>
              </a:rPr>
              <a:t>knight_devin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DKnight@pragmaticworks.com</a:t>
            </a:r>
          </a:p>
          <a:p>
            <a:pPr marL="214313" indent="-214313">
              <a:buFont typeface="Arial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" name="Picture 4" descr="C:\Presenation\SSRS 2008 Subscriptions\MiniatureDonkeyTal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5041" y="2057043"/>
            <a:ext cx="3384076" cy="4700621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860" y="3629376"/>
            <a:ext cx="5521140" cy="3228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204" y="433372"/>
            <a:ext cx="5518148" cy="3837725"/>
          </a:xfrm>
          <a:prstGeom prst="rect">
            <a:avLst/>
          </a:prstGeom>
        </p:spPr>
      </p:pic>
      <p:pic>
        <p:nvPicPr>
          <p:cNvPr id="10" name="Picture 2" descr="http://4.bp.blogspot.com/_FXt5li4OkG8/Sj1hPmzaG1I/AAAAAAAAAE4/9USk7cuCsm8/s320/100_021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522" y="1424816"/>
            <a:ext cx="5221815" cy="391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1"/>
          <p:cNvSpPr txBox="1">
            <a:spLocks/>
          </p:cNvSpPr>
          <p:nvPr/>
        </p:nvSpPr>
        <p:spPr bwMode="auto">
          <a:xfrm>
            <a:off x="5577415" y="252186"/>
            <a:ext cx="5568950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D2E8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53535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4747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Will Work for cupcakes</a:t>
            </a:r>
          </a:p>
        </p:txBody>
      </p:sp>
    </p:spTree>
    <p:extLst>
      <p:ext uri="{BB962C8B-B14F-4D97-AF65-F5344CB8AC3E}">
        <p14:creationId xmlns:p14="http://schemas.microsoft.com/office/powerpoint/2010/main" val="6767326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852" y="90814"/>
            <a:ext cx="11588436" cy="143318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13852" y="2133600"/>
            <a:ext cx="7687148" cy="4114800"/>
          </a:xfrm>
        </p:spPr>
        <p:txBody>
          <a:bodyPr>
            <a:normAutofit/>
          </a:bodyPr>
          <a:lstStyle/>
          <a:p>
            <a:pPr marL="0" lvl="2" algn="l"/>
            <a:r>
              <a:rPr lang="en-US" sz="31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What is Power BI</a:t>
            </a:r>
          </a:p>
          <a:p>
            <a:pPr marL="0" lvl="2" algn="l"/>
            <a:endParaRPr lang="en-US" sz="11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lvl="2" algn="l"/>
            <a:r>
              <a:rPr lang="en-US" sz="31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Tour of each of the Power BI tools</a:t>
            </a:r>
            <a:endParaRPr lang="en-US" sz="310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lvl="2" algn="l"/>
            <a:endParaRPr lang="en-US" sz="11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lvl="2" algn="l"/>
            <a:r>
              <a:rPr lang="en-US" sz="31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 Pricing</a:t>
            </a:r>
            <a:endParaRPr lang="en-US" sz="31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n-US" dirty="0"/>
          </a:p>
          <a:p>
            <a:pPr lvl="0"/>
            <a:endParaRPr lang="en-US" dirty="0" smtClean="0"/>
          </a:p>
        </p:txBody>
      </p:sp>
      <p:pic>
        <p:nvPicPr>
          <p:cNvPr id="5" name="Picture 4" descr="http://www.beautybunch.com/wp-content/uploads/2008/12/clipart-pencil-checklis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26289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1986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 algn="l"/>
            <a:r>
              <a:rPr lang="en-US" sz="5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Map BI Overview</a:t>
            </a:r>
            <a:endParaRPr lang="en-US" sz="5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7638"/>
            <a:ext cx="11201400" cy="4830762"/>
          </a:xfrm>
        </p:spPr>
        <p:txBody>
          <a:bodyPr numCol="2"/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Query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Allows you to extract and transform data from extraneous data sources</a:t>
            </a:r>
            <a:endParaRPr lang="en-US" sz="2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Pivot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Creates data models using mash ups 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extraneous data sources </a:t>
            </a:r>
            <a:endParaRPr lang="en-US" sz="2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View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</a:t>
            </a:r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visualization tool that enables you to quickly gain business insight into your </a:t>
            </a: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Map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GB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3-D </a:t>
            </a:r>
            <a:r>
              <a:rPr lang="en-GB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Mapping Data </a:t>
            </a:r>
            <a:r>
              <a:rPr lang="en-GB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Visualization </a:t>
            </a:r>
            <a:r>
              <a:rPr lang="en-GB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Tool</a:t>
            </a:r>
            <a:endParaRPr lang="en-GB" sz="2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BI Sites</a:t>
            </a:r>
            <a:endParaRPr lang="en-US" sz="2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Share, view and interact with reports in a collaborative site</a:t>
            </a:r>
            <a:endParaRPr lang="en-US" sz="2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BI Q&amp;A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Provides that ability to interrogate your data using natural language queries</a:t>
            </a:r>
            <a:endParaRPr lang="en-US" sz="2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BI App (Mobile BI)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GB" sz="2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Mobile app that allows you to view reports while on the go</a:t>
            </a:r>
          </a:p>
        </p:txBody>
      </p:sp>
    </p:spTree>
    <p:extLst>
      <p:ext uri="{BB962C8B-B14F-4D97-AF65-F5344CB8AC3E}">
        <p14:creationId xmlns:p14="http://schemas.microsoft.com/office/powerpoint/2010/main" val="29515550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96774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5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Self-Service BI Lifecycle</a:t>
            </a:r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685800" y="1219201"/>
          <a:ext cx="10972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13161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212"/>
          <p:cNvSpPr/>
          <p:nvPr/>
        </p:nvSpPr>
        <p:spPr>
          <a:xfrm>
            <a:off x="4766184" y="1762812"/>
            <a:ext cx="2581736" cy="2251681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9" name="Rectangle 118"/>
          <p:cNvSpPr/>
          <p:nvPr/>
        </p:nvSpPr>
        <p:spPr>
          <a:xfrm>
            <a:off x="466261" y="3257679"/>
            <a:ext cx="2581736" cy="2597019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0" name="Rectangle 119"/>
          <p:cNvSpPr/>
          <p:nvPr/>
        </p:nvSpPr>
        <p:spPr>
          <a:xfrm>
            <a:off x="466264" y="762000"/>
            <a:ext cx="2581736" cy="2039026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3" name="Rectangle 302"/>
          <p:cNvSpPr/>
          <p:nvPr/>
        </p:nvSpPr>
        <p:spPr>
          <a:xfrm>
            <a:off x="9053891" y="5149710"/>
            <a:ext cx="2547436" cy="776099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6" name="Rectangle 295"/>
          <p:cNvSpPr/>
          <p:nvPr/>
        </p:nvSpPr>
        <p:spPr>
          <a:xfrm>
            <a:off x="9060139" y="762000"/>
            <a:ext cx="2547436" cy="171020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7" name="Rounded Rectangle 56"/>
          <p:cNvSpPr/>
          <p:nvPr/>
        </p:nvSpPr>
        <p:spPr>
          <a:xfrm>
            <a:off x="610272" y="823739"/>
            <a:ext cx="451679" cy="410441"/>
          </a:xfrm>
          <a:prstGeom prst="roundRect">
            <a:avLst>
              <a:gd name="adj" fmla="val 16670"/>
            </a:avLst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8" name="Group 57"/>
          <p:cNvGrpSpPr/>
          <p:nvPr/>
        </p:nvGrpSpPr>
        <p:grpSpPr>
          <a:xfrm>
            <a:off x="1089051" y="823739"/>
            <a:ext cx="1815610" cy="410441"/>
            <a:chOff x="519759" y="1278717"/>
            <a:chExt cx="1968592" cy="489737"/>
          </a:xfrm>
        </p:grpSpPr>
        <p:sp>
          <p:nvSpPr>
            <p:cNvPr id="71" name="Rounded Rectangle 70"/>
            <p:cNvSpPr/>
            <p:nvPr/>
          </p:nvSpPr>
          <p:spPr>
            <a:xfrm>
              <a:off x="519759" y="1278717"/>
              <a:ext cx="1968592" cy="489737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2" name="Rounded Rectangle 7"/>
            <p:cNvSpPr/>
            <p:nvPr/>
          </p:nvSpPr>
          <p:spPr>
            <a:xfrm>
              <a:off x="543670" y="1302628"/>
              <a:ext cx="1920770" cy="441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500" dirty="0"/>
                <a:t>Databases</a:t>
              </a:r>
            </a:p>
          </p:txBody>
        </p:sp>
      </p:grpSp>
      <p:sp>
        <p:nvSpPr>
          <p:cNvPr id="59" name="Rounded Rectangle 58"/>
          <p:cNvSpPr/>
          <p:nvPr/>
        </p:nvSpPr>
        <p:spPr>
          <a:xfrm>
            <a:off x="610272" y="1283434"/>
            <a:ext cx="451679" cy="410441"/>
          </a:xfrm>
          <a:prstGeom prst="roundRect">
            <a:avLst>
              <a:gd name="adj" fmla="val 16670"/>
            </a:avLst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60" name="Group 59"/>
          <p:cNvGrpSpPr/>
          <p:nvPr/>
        </p:nvGrpSpPr>
        <p:grpSpPr>
          <a:xfrm>
            <a:off x="1089051" y="1283434"/>
            <a:ext cx="1815610" cy="410441"/>
            <a:chOff x="519759" y="1827223"/>
            <a:chExt cx="1968592" cy="489737"/>
          </a:xfrm>
        </p:grpSpPr>
        <p:sp>
          <p:nvSpPr>
            <p:cNvPr id="69" name="Rounded Rectangle 68"/>
            <p:cNvSpPr/>
            <p:nvPr/>
          </p:nvSpPr>
          <p:spPr>
            <a:xfrm>
              <a:off x="519759" y="1827223"/>
              <a:ext cx="1968592" cy="489737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Rounded Rectangle 10"/>
            <p:cNvSpPr/>
            <p:nvPr/>
          </p:nvSpPr>
          <p:spPr>
            <a:xfrm>
              <a:off x="543670" y="1851134"/>
              <a:ext cx="1920770" cy="441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500" dirty="0"/>
                <a:t>Flat Files</a:t>
              </a:r>
            </a:p>
          </p:txBody>
        </p:sp>
      </p:grpSp>
      <p:sp>
        <p:nvSpPr>
          <p:cNvPr id="61" name="Rounded Rectangle 60"/>
          <p:cNvSpPr/>
          <p:nvPr/>
        </p:nvSpPr>
        <p:spPr>
          <a:xfrm>
            <a:off x="610272" y="1743128"/>
            <a:ext cx="451679" cy="410441"/>
          </a:xfrm>
          <a:prstGeom prst="roundRect">
            <a:avLst>
              <a:gd name="adj" fmla="val 16670"/>
            </a:avLst>
          </a:prstGeom>
          <a:blipFill rotWithShape="1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62" name="Group 61"/>
          <p:cNvGrpSpPr/>
          <p:nvPr/>
        </p:nvGrpSpPr>
        <p:grpSpPr>
          <a:xfrm>
            <a:off x="1089051" y="1743128"/>
            <a:ext cx="1815610" cy="410441"/>
            <a:chOff x="519759" y="2375729"/>
            <a:chExt cx="1968592" cy="489737"/>
          </a:xfrm>
        </p:grpSpPr>
        <p:sp>
          <p:nvSpPr>
            <p:cNvPr id="67" name="Rounded Rectangle 66"/>
            <p:cNvSpPr/>
            <p:nvPr/>
          </p:nvSpPr>
          <p:spPr>
            <a:xfrm>
              <a:off x="519759" y="2375729"/>
              <a:ext cx="1968592" cy="489737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Rounded Rectangle 13"/>
            <p:cNvSpPr/>
            <p:nvPr/>
          </p:nvSpPr>
          <p:spPr>
            <a:xfrm>
              <a:off x="543670" y="2399640"/>
              <a:ext cx="1920770" cy="441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500" dirty="0"/>
                <a:t>Reporting Services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089051" y="2202823"/>
            <a:ext cx="1815610" cy="410441"/>
            <a:chOff x="519759" y="2924235"/>
            <a:chExt cx="1968592" cy="489737"/>
          </a:xfrm>
        </p:grpSpPr>
        <p:sp>
          <p:nvSpPr>
            <p:cNvPr id="65" name="Rounded Rectangle 64"/>
            <p:cNvSpPr/>
            <p:nvPr/>
          </p:nvSpPr>
          <p:spPr>
            <a:xfrm>
              <a:off x="519759" y="2924235"/>
              <a:ext cx="1968592" cy="489737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Rounded Rectangle 16"/>
            <p:cNvSpPr/>
            <p:nvPr/>
          </p:nvSpPr>
          <p:spPr>
            <a:xfrm>
              <a:off x="543670" y="2948146"/>
              <a:ext cx="1920770" cy="441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500" dirty="0"/>
                <a:t>Cloud</a:t>
              </a:r>
            </a:p>
          </p:txBody>
        </p:sp>
      </p:grpSp>
      <p:sp>
        <p:nvSpPr>
          <p:cNvPr id="52" name="Rounded Rectangle 51"/>
          <p:cNvSpPr/>
          <p:nvPr/>
        </p:nvSpPr>
        <p:spPr>
          <a:xfrm>
            <a:off x="602501" y="5183402"/>
            <a:ext cx="471173" cy="428156"/>
          </a:xfrm>
          <a:prstGeom prst="roundRect">
            <a:avLst>
              <a:gd name="adj" fmla="val 16670"/>
            </a:avLst>
          </a:prstGeom>
          <a:blipFill rotWithShape="1">
            <a:blip r:embed="rId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3" name="Group 52"/>
          <p:cNvGrpSpPr/>
          <p:nvPr/>
        </p:nvGrpSpPr>
        <p:grpSpPr>
          <a:xfrm>
            <a:off x="1101945" y="5183402"/>
            <a:ext cx="1793653" cy="428156"/>
            <a:chOff x="541527" y="781638"/>
            <a:chExt cx="1944785" cy="510874"/>
          </a:xfrm>
        </p:grpSpPr>
        <p:sp>
          <p:nvSpPr>
            <p:cNvPr id="54" name="Rounded Rectangle 53"/>
            <p:cNvSpPr/>
            <p:nvPr/>
          </p:nvSpPr>
          <p:spPr>
            <a:xfrm>
              <a:off x="541527" y="781638"/>
              <a:ext cx="1944785" cy="510874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Rounded Rectangle 5"/>
            <p:cNvSpPr/>
            <p:nvPr/>
          </p:nvSpPr>
          <p:spPr>
            <a:xfrm>
              <a:off x="566470" y="806581"/>
              <a:ext cx="1894899" cy="4609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dirty="0" err="1"/>
                <a:t>Hadoop</a:t>
              </a:r>
              <a:endParaRPr lang="en-US" sz="1600" dirty="0"/>
            </a:p>
          </p:txBody>
        </p:sp>
      </p:grpSp>
      <p:sp>
        <p:nvSpPr>
          <p:cNvPr id="97" name="Rounded Rectangle 96"/>
          <p:cNvSpPr/>
          <p:nvPr/>
        </p:nvSpPr>
        <p:spPr>
          <a:xfrm>
            <a:off x="624555" y="3353948"/>
            <a:ext cx="451679" cy="410441"/>
          </a:xfrm>
          <a:prstGeom prst="roundRect">
            <a:avLst>
              <a:gd name="adj" fmla="val 16670"/>
            </a:avLst>
          </a:prstGeom>
          <a:blipFill rotWithShape="1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8" name="Group 97"/>
          <p:cNvGrpSpPr/>
          <p:nvPr/>
        </p:nvGrpSpPr>
        <p:grpSpPr>
          <a:xfrm>
            <a:off x="1103333" y="3353948"/>
            <a:ext cx="1792264" cy="410441"/>
            <a:chOff x="3256244" y="1278717"/>
            <a:chExt cx="1968592" cy="489737"/>
          </a:xfrm>
        </p:grpSpPr>
        <p:sp>
          <p:nvSpPr>
            <p:cNvPr id="111" name="Rounded Rectangle 110"/>
            <p:cNvSpPr/>
            <p:nvPr/>
          </p:nvSpPr>
          <p:spPr>
            <a:xfrm>
              <a:off x="3256244" y="1278717"/>
              <a:ext cx="1968592" cy="489737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2" name="Rounded Rectangle 7"/>
            <p:cNvSpPr/>
            <p:nvPr/>
          </p:nvSpPr>
          <p:spPr>
            <a:xfrm>
              <a:off x="3280155" y="1302628"/>
              <a:ext cx="1920770" cy="441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500" dirty="0"/>
                <a:t>SharePoint Lists</a:t>
              </a:r>
            </a:p>
          </p:txBody>
        </p:sp>
      </p:grpSp>
      <p:sp>
        <p:nvSpPr>
          <p:cNvPr id="99" name="Rounded Rectangle 98"/>
          <p:cNvSpPr/>
          <p:nvPr/>
        </p:nvSpPr>
        <p:spPr>
          <a:xfrm>
            <a:off x="624555" y="3813643"/>
            <a:ext cx="451679" cy="410441"/>
          </a:xfrm>
          <a:prstGeom prst="roundRect">
            <a:avLst>
              <a:gd name="adj" fmla="val 16670"/>
            </a:avLst>
          </a:prstGeom>
          <a:blipFill rotWithShape="1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0" name="Group 99"/>
          <p:cNvGrpSpPr/>
          <p:nvPr/>
        </p:nvGrpSpPr>
        <p:grpSpPr>
          <a:xfrm>
            <a:off x="1103333" y="3813643"/>
            <a:ext cx="1792264" cy="410441"/>
            <a:chOff x="3256244" y="1827223"/>
            <a:chExt cx="1968592" cy="489737"/>
          </a:xfrm>
        </p:grpSpPr>
        <p:sp>
          <p:nvSpPr>
            <p:cNvPr id="109" name="Rounded Rectangle 108"/>
            <p:cNvSpPr/>
            <p:nvPr/>
          </p:nvSpPr>
          <p:spPr>
            <a:xfrm>
              <a:off x="3256244" y="1827223"/>
              <a:ext cx="1968592" cy="489737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0" name="Rounded Rectangle 10"/>
            <p:cNvSpPr/>
            <p:nvPr/>
          </p:nvSpPr>
          <p:spPr>
            <a:xfrm>
              <a:off x="3280155" y="1851134"/>
              <a:ext cx="1920770" cy="441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500" dirty="0"/>
                <a:t>Internet</a:t>
              </a: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624555" y="4273337"/>
            <a:ext cx="451679" cy="410441"/>
          </a:xfrm>
          <a:prstGeom prst="roundRect">
            <a:avLst>
              <a:gd name="adj" fmla="val 16670"/>
            </a:avLst>
          </a:prstGeom>
          <a:blipFill rotWithShape="1">
            <a:blip r:embed="rId9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2" name="Group 101"/>
          <p:cNvGrpSpPr/>
          <p:nvPr/>
        </p:nvGrpSpPr>
        <p:grpSpPr>
          <a:xfrm>
            <a:off x="1103333" y="4273337"/>
            <a:ext cx="1792264" cy="410441"/>
            <a:chOff x="3256244" y="2375729"/>
            <a:chExt cx="1968592" cy="489737"/>
          </a:xfrm>
        </p:grpSpPr>
        <p:sp>
          <p:nvSpPr>
            <p:cNvPr id="107" name="Rounded Rectangle 106"/>
            <p:cNvSpPr/>
            <p:nvPr/>
          </p:nvSpPr>
          <p:spPr>
            <a:xfrm>
              <a:off x="3256244" y="2375729"/>
              <a:ext cx="1968592" cy="489737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8" name="Rounded Rectangle 13"/>
            <p:cNvSpPr/>
            <p:nvPr/>
          </p:nvSpPr>
          <p:spPr>
            <a:xfrm>
              <a:off x="3280155" y="2399640"/>
              <a:ext cx="1920770" cy="441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500" dirty="0"/>
                <a:t>Active Directory</a:t>
              </a:r>
            </a:p>
          </p:txBody>
        </p:sp>
      </p:grpSp>
      <p:sp>
        <p:nvSpPr>
          <p:cNvPr id="103" name="Rounded Rectangle 102"/>
          <p:cNvSpPr/>
          <p:nvPr/>
        </p:nvSpPr>
        <p:spPr>
          <a:xfrm>
            <a:off x="624555" y="4733032"/>
            <a:ext cx="451679" cy="410441"/>
          </a:xfrm>
          <a:prstGeom prst="roundRect">
            <a:avLst>
              <a:gd name="adj" fmla="val 16670"/>
            </a:avLst>
          </a:prstGeom>
          <a:blipFill rotWithShape="1">
            <a:blip r:embed="rId10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4" name="Group 103"/>
          <p:cNvGrpSpPr/>
          <p:nvPr/>
        </p:nvGrpSpPr>
        <p:grpSpPr>
          <a:xfrm>
            <a:off x="1103333" y="4733032"/>
            <a:ext cx="1792264" cy="410441"/>
            <a:chOff x="3256244" y="2924235"/>
            <a:chExt cx="1968592" cy="489737"/>
          </a:xfrm>
        </p:grpSpPr>
        <p:sp>
          <p:nvSpPr>
            <p:cNvPr id="105" name="Rounded Rectangle 104"/>
            <p:cNvSpPr/>
            <p:nvPr/>
          </p:nvSpPr>
          <p:spPr>
            <a:xfrm>
              <a:off x="3256244" y="2924235"/>
              <a:ext cx="1968592" cy="489737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6" name="Rounded Rectangle 16"/>
            <p:cNvSpPr/>
            <p:nvPr/>
          </p:nvSpPr>
          <p:spPr>
            <a:xfrm>
              <a:off x="3280155" y="2948146"/>
              <a:ext cx="1920770" cy="441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500" dirty="0"/>
                <a:t>Facebook</a:t>
              </a:r>
            </a:p>
          </p:txBody>
        </p:sp>
      </p:grpSp>
      <p:sp>
        <p:nvSpPr>
          <p:cNvPr id="124" name="Right Arrow 123"/>
          <p:cNvSpPr/>
          <p:nvPr/>
        </p:nvSpPr>
        <p:spPr>
          <a:xfrm>
            <a:off x="3352800" y="2894835"/>
            <a:ext cx="1067822" cy="5005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9060139" y="2743200"/>
            <a:ext cx="2547436" cy="2132452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14" name="Group 213"/>
          <p:cNvGrpSpPr/>
          <p:nvPr/>
        </p:nvGrpSpPr>
        <p:grpSpPr>
          <a:xfrm>
            <a:off x="12573000" y="5846675"/>
            <a:ext cx="2282779" cy="423399"/>
            <a:chOff x="637" y="700826"/>
            <a:chExt cx="2487713" cy="489737"/>
          </a:xfrm>
        </p:grpSpPr>
        <p:sp>
          <p:nvSpPr>
            <p:cNvPr id="215" name="Rounded Rectangle 214"/>
            <p:cNvSpPr/>
            <p:nvPr/>
          </p:nvSpPr>
          <p:spPr>
            <a:xfrm>
              <a:off x="637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6" name="Rounded Rectangle 4"/>
            <p:cNvSpPr/>
            <p:nvPr/>
          </p:nvSpPr>
          <p:spPr>
            <a:xfrm>
              <a:off x="14981" y="715170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Template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217" name="Rounded Rectangle 216"/>
          <p:cNvSpPr/>
          <p:nvPr/>
        </p:nvSpPr>
        <p:spPr>
          <a:xfrm>
            <a:off x="4909318" y="1871203"/>
            <a:ext cx="417085" cy="417085"/>
          </a:xfrm>
          <a:prstGeom prst="roundRect">
            <a:avLst>
              <a:gd name="adj" fmla="val 16670"/>
            </a:avLst>
          </a:prstGeom>
          <a:blipFill rotWithShape="1">
            <a:blip r:embed="rId11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18" name="Group 217"/>
          <p:cNvGrpSpPr/>
          <p:nvPr/>
        </p:nvGrpSpPr>
        <p:grpSpPr>
          <a:xfrm>
            <a:off x="5351428" y="1871203"/>
            <a:ext cx="1831834" cy="417085"/>
            <a:chOff x="562437" y="492853"/>
            <a:chExt cx="1831834" cy="417085"/>
          </a:xfrm>
        </p:grpSpPr>
        <p:sp>
          <p:nvSpPr>
            <p:cNvPr id="227" name="Rounded Rectangle 226"/>
            <p:cNvSpPr/>
            <p:nvPr/>
          </p:nvSpPr>
          <p:spPr>
            <a:xfrm>
              <a:off x="562437" y="492853"/>
              <a:ext cx="1831834" cy="417085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8" name="Rounded Rectangle 5"/>
            <p:cNvSpPr/>
            <p:nvPr/>
          </p:nvSpPr>
          <p:spPr>
            <a:xfrm>
              <a:off x="582801" y="513217"/>
              <a:ext cx="1791106" cy="3763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Relationships</a:t>
              </a:r>
              <a:endParaRPr lang="en-US" sz="1400" kern="1200" dirty="0"/>
            </a:p>
          </p:txBody>
        </p:sp>
      </p:grpSp>
      <p:sp>
        <p:nvSpPr>
          <p:cNvPr id="219" name="Rounded Rectangle 218"/>
          <p:cNvSpPr/>
          <p:nvPr/>
        </p:nvSpPr>
        <p:spPr>
          <a:xfrm>
            <a:off x="4922733" y="2809110"/>
            <a:ext cx="417085" cy="417085"/>
          </a:xfrm>
          <a:prstGeom prst="roundRect">
            <a:avLst>
              <a:gd name="adj" fmla="val 16670"/>
            </a:avLst>
          </a:prstGeom>
          <a:blipFill rotWithShape="1">
            <a:blip r:embed="rId1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20" name="Group 219"/>
          <p:cNvGrpSpPr/>
          <p:nvPr/>
        </p:nvGrpSpPr>
        <p:grpSpPr>
          <a:xfrm>
            <a:off x="5364843" y="2809110"/>
            <a:ext cx="1831834" cy="417085"/>
            <a:chOff x="562437" y="959989"/>
            <a:chExt cx="1831834" cy="417085"/>
          </a:xfrm>
        </p:grpSpPr>
        <p:sp>
          <p:nvSpPr>
            <p:cNvPr id="225" name="Rounded Rectangle 224"/>
            <p:cNvSpPr/>
            <p:nvPr/>
          </p:nvSpPr>
          <p:spPr>
            <a:xfrm>
              <a:off x="562437" y="959989"/>
              <a:ext cx="1831834" cy="417085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6" name="Rounded Rectangle 8"/>
            <p:cNvSpPr/>
            <p:nvPr/>
          </p:nvSpPr>
          <p:spPr>
            <a:xfrm>
              <a:off x="582801" y="980353"/>
              <a:ext cx="1791106" cy="3763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Calculations</a:t>
              </a:r>
              <a:endParaRPr lang="en-US" sz="1400" kern="1200" dirty="0"/>
            </a:p>
          </p:txBody>
        </p:sp>
      </p:grpSp>
      <p:sp>
        <p:nvSpPr>
          <p:cNvPr id="221" name="Rounded Rectangle 220"/>
          <p:cNvSpPr/>
          <p:nvPr/>
        </p:nvSpPr>
        <p:spPr>
          <a:xfrm>
            <a:off x="4922733" y="3276245"/>
            <a:ext cx="417085" cy="417085"/>
          </a:xfrm>
          <a:prstGeom prst="roundRect">
            <a:avLst>
              <a:gd name="adj" fmla="val 16670"/>
            </a:avLst>
          </a:prstGeom>
          <a:blipFill rotWithShape="1">
            <a:blip r:embed="rId1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22" name="Group 221"/>
          <p:cNvGrpSpPr/>
          <p:nvPr/>
        </p:nvGrpSpPr>
        <p:grpSpPr>
          <a:xfrm>
            <a:off x="5364843" y="3276245"/>
            <a:ext cx="1831834" cy="417085"/>
            <a:chOff x="562437" y="1427124"/>
            <a:chExt cx="1831834" cy="417085"/>
          </a:xfrm>
        </p:grpSpPr>
        <p:sp>
          <p:nvSpPr>
            <p:cNvPr id="223" name="Rounded Rectangle 222"/>
            <p:cNvSpPr/>
            <p:nvPr/>
          </p:nvSpPr>
          <p:spPr>
            <a:xfrm>
              <a:off x="562437" y="1427124"/>
              <a:ext cx="1831834" cy="417085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4" name="Rounded Rectangle 11"/>
            <p:cNvSpPr/>
            <p:nvPr/>
          </p:nvSpPr>
          <p:spPr>
            <a:xfrm>
              <a:off x="582801" y="1447488"/>
              <a:ext cx="1791106" cy="3763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Key Performance Indicators</a:t>
              </a:r>
              <a:endParaRPr lang="en-US" sz="1400" kern="1200" dirty="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42" name="Rounded Rectangle 241"/>
          <p:cNvSpPr/>
          <p:nvPr/>
        </p:nvSpPr>
        <p:spPr>
          <a:xfrm>
            <a:off x="9243256" y="2814822"/>
            <a:ext cx="396448" cy="406788"/>
          </a:xfrm>
          <a:prstGeom prst="roundRect">
            <a:avLst>
              <a:gd name="adj" fmla="val 16670"/>
            </a:avLst>
          </a:prstGeom>
          <a:blipFill rotWithShape="1">
            <a:blip r:embed="rId1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43" name="Group 242"/>
          <p:cNvGrpSpPr/>
          <p:nvPr/>
        </p:nvGrpSpPr>
        <p:grpSpPr>
          <a:xfrm>
            <a:off x="9663490" y="2814822"/>
            <a:ext cx="1812526" cy="406788"/>
            <a:chOff x="880076" y="484460"/>
            <a:chExt cx="1874954" cy="410103"/>
          </a:xfrm>
        </p:grpSpPr>
        <p:sp>
          <p:nvSpPr>
            <p:cNvPr id="256" name="Rounded Rectangle 255"/>
            <p:cNvSpPr/>
            <p:nvPr/>
          </p:nvSpPr>
          <p:spPr>
            <a:xfrm>
              <a:off x="880076" y="484460"/>
              <a:ext cx="1874954" cy="410103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7" name="Rounded Rectangle 5"/>
            <p:cNvSpPr/>
            <p:nvPr/>
          </p:nvSpPr>
          <p:spPr>
            <a:xfrm>
              <a:off x="900100" y="504483"/>
              <a:ext cx="1834908" cy="3700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Tables</a:t>
              </a:r>
              <a:endParaRPr lang="en-US" sz="1400" kern="1200" dirty="0"/>
            </a:p>
          </p:txBody>
        </p:sp>
      </p:grpSp>
      <p:sp>
        <p:nvSpPr>
          <p:cNvPr id="244" name="Rounded Rectangle 243"/>
          <p:cNvSpPr/>
          <p:nvPr/>
        </p:nvSpPr>
        <p:spPr>
          <a:xfrm>
            <a:off x="9243256" y="3270424"/>
            <a:ext cx="396448" cy="406788"/>
          </a:xfrm>
          <a:prstGeom prst="roundRect">
            <a:avLst>
              <a:gd name="adj" fmla="val 16670"/>
            </a:avLst>
          </a:prstGeom>
          <a:blipFill rotWithShape="1">
            <a:blip r:embed="rId1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45" name="Group 244"/>
          <p:cNvGrpSpPr/>
          <p:nvPr/>
        </p:nvGrpSpPr>
        <p:grpSpPr>
          <a:xfrm>
            <a:off x="9663491" y="3270424"/>
            <a:ext cx="1812526" cy="406788"/>
            <a:chOff x="880077" y="943775"/>
            <a:chExt cx="1874954" cy="410103"/>
          </a:xfrm>
        </p:grpSpPr>
        <p:sp>
          <p:nvSpPr>
            <p:cNvPr id="254" name="Rounded Rectangle 253"/>
            <p:cNvSpPr/>
            <p:nvPr/>
          </p:nvSpPr>
          <p:spPr>
            <a:xfrm>
              <a:off x="880077" y="943775"/>
              <a:ext cx="1874954" cy="410103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5" name="Rounded Rectangle 8"/>
            <p:cNvSpPr/>
            <p:nvPr/>
          </p:nvSpPr>
          <p:spPr>
            <a:xfrm>
              <a:off x="900100" y="963798"/>
              <a:ext cx="1834908" cy="3700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Charts</a:t>
              </a:r>
              <a:endParaRPr lang="en-US" sz="1400" kern="1200" dirty="0"/>
            </a:p>
          </p:txBody>
        </p:sp>
      </p:grpSp>
      <p:sp>
        <p:nvSpPr>
          <p:cNvPr id="246" name="Rounded Rectangle 245"/>
          <p:cNvSpPr/>
          <p:nvPr/>
        </p:nvSpPr>
        <p:spPr>
          <a:xfrm>
            <a:off x="9243256" y="3726028"/>
            <a:ext cx="396448" cy="406788"/>
          </a:xfrm>
          <a:prstGeom prst="roundRect">
            <a:avLst>
              <a:gd name="adj" fmla="val 16670"/>
            </a:avLst>
          </a:prstGeom>
          <a:blipFill rotWithShape="1">
            <a:blip r:embed="rId1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47" name="Group 246"/>
          <p:cNvGrpSpPr/>
          <p:nvPr/>
        </p:nvGrpSpPr>
        <p:grpSpPr>
          <a:xfrm>
            <a:off x="9663491" y="3726028"/>
            <a:ext cx="1812526" cy="406788"/>
            <a:chOff x="880077" y="1403091"/>
            <a:chExt cx="1874954" cy="410103"/>
          </a:xfrm>
        </p:grpSpPr>
        <p:sp>
          <p:nvSpPr>
            <p:cNvPr id="252" name="Rounded Rectangle 251"/>
            <p:cNvSpPr/>
            <p:nvPr/>
          </p:nvSpPr>
          <p:spPr>
            <a:xfrm>
              <a:off x="880077" y="1403091"/>
              <a:ext cx="1874954" cy="410103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3" name="Rounded Rectangle 11"/>
            <p:cNvSpPr/>
            <p:nvPr/>
          </p:nvSpPr>
          <p:spPr>
            <a:xfrm>
              <a:off x="900100" y="1423114"/>
              <a:ext cx="1834908" cy="3700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Maps</a:t>
              </a:r>
              <a:endParaRPr lang="en-US" sz="1400" kern="1200" dirty="0"/>
            </a:p>
          </p:txBody>
        </p:sp>
      </p:grpSp>
      <p:sp>
        <p:nvSpPr>
          <p:cNvPr id="248" name="Rounded Rectangle 247"/>
          <p:cNvSpPr/>
          <p:nvPr/>
        </p:nvSpPr>
        <p:spPr>
          <a:xfrm>
            <a:off x="9243256" y="4181631"/>
            <a:ext cx="396448" cy="406788"/>
          </a:xfrm>
          <a:prstGeom prst="roundRect">
            <a:avLst>
              <a:gd name="adj" fmla="val 16670"/>
            </a:avLst>
          </a:prstGeom>
          <a:blipFill rotWithShape="1">
            <a:blip r:embed="rId1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49" name="Group 248"/>
          <p:cNvGrpSpPr/>
          <p:nvPr/>
        </p:nvGrpSpPr>
        <p:grpSpPr>
          <a:xfrm>
            <a:off x="9663491" y="4181631"/>
            <a:ext cx="1812526" cy="406788"/>
            <a:chOff x="880077" y="1862407"/>
            <a:chExt cx="1874954" cy="410103"/>
          </a:xfrm>
        </p:grpSpPr>
        <p:sp>
          <p:nvSpPr>
            <p:cNvPr id="250" name="Rounded Rectangle 249"/>
            <p:cNvSpPr/>
            <p:nvPr/>
          </p:nvSpPr>
          <p:spPr>
            <a:xfrm>
              <a:off x="880077" y="1862407"/>
              <a:ext cx="1874954" cy="410103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1" name="Rounded Rectangle 14"/>
            <p:cNvSpPr/>
            <p:nvPr/>
          </p:nvSpPr>
          <p:spPr>
            <a:xfrm>
              <a:off x="900100" y="1882430"/>
              <a:ext cx="1834908" cy="3700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Exporting</a:t>
              </a:r>
              <a:endParaRPr lang="en-US" sz="1400" kern="1200" dirty="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9" name="Rounded Rectangle 258"/>
          <p:cNvSpPr/>
          <p:nvPr/>
        </p:nvSpPr>
        <p:spPr>
          <a:xfrm>
            <a:off x="656697" y="2193946"/>
            <a:ext cx="410103" cy="410103"/>
          </a:xfrm>
          <a:prstGeom prst="roundRect">
            <a:avLst>
              <a:gd name="adj" fmla="val 16670"/>
            </a:avLst>
          </a:prstGeom>
          <a:blipFill rotWithShape="1">
            <a:blip r:embed="rId1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6" name="Group 55"/>
          <p:cNvGrpSpPr/>
          <p:nvPr/>
        </p:nvGrpSpPr>
        <p:grpSpPr>
          <a:xfrm>
            <a:off x="621883" y="838200"/>
            <a:ext cx="2282779" cy="423399"/>
            <a:chOff x="637" y="700826"/>
            <a:chExt cx="2487713" cy="489737"/>
          </a:xfrm>
        </p:grpSpPr>
        <p:sp>
          <p:nvSpPr>
            <p:cNvPr id="73" name="Rounded Rectangle 72"/>
            <p:cNvSpPr/>
            <p:nvPr/>
          </p:nvSpPr>
          <p:spPr>
            <a:xfrm>
              <a:off x="637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Rounded Rectangle 4"/>
            <p:cNvSpPr/>
            <p:nvPr/>
          </p:nvSpPr>
          <p:spPr>
            <a:xfrm>
              <a:off x="14981" y="715170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Power Pivot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8" name="Diagram 7"/>
          <p:cNvGraphicFramePr/>
          <p:nvPr>
            <p:extLst/>
          </p:nvPr>
        </p:nvGraphicFramePr>
        <p:xfrm>
          <a:off x="11966594" y="3103419"/>
          <a:ext cx="3084490" cy="2297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284" name="Rounded Rectangle 283"/>
          <p:cNvSpPr/>
          <p:nvPr/>
        </p:nvSpPr>
        <p:spPr>
          <a:xfrm>
            <a:off x="9227118" y="866779"/>
            <a:ext cx="414512" cy="414512"/>
          </a:xfrm>
          <a:prstGeom prst="roundRect">
            <a:avLst>
              <a:gd name="adj" fmla="val 16670"/>
            </a:avLst>
          </a:prstGeom>
          <a:blipFill rotWithShape="1">
            <a:blip r:embed="rId1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85" name="Group 284"/>
          <p:cNvGrpSpPr/>
          <p:nvPr/>
        </p:nvGrpSpPr>
        <p:grpSpPr>
          <a:xfrm>
            <a:off x="9666501" y="866779"/>
            <a:ext cx="1786630" cy="414512"/>
            <a:chOff x="868621" y="489669"/>
            <a:chExt cx="1786630" cy="414512"/>
          </a:xfrm>
        </p:grpSpPr>
        <p:sp>
          <p:nvSpPr>
            <p:cNvPr id="294" name="Rounded Rectangle 293"/>
            <p:cNvSpPr/>
            <p:nvPr/>
          </p:nvSpPr>
          <p:spPr>
            <a:xfrm>
              <a:off x="868621" y="489669"/>
              <a:ext cx="1786630" cy="414512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5" name="Rounded Rectangle 5"/>
            <p:cNvSpPr/>
            <p:nvPr/>
          </p:nvSpPr>
          <p:spPr>
            <a:xfrm>
              <a:off x="888859" y="509907"/>
              <a:ext cx="1746154" cy="374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Tables</a:t>
              </a:r>
              <a:endParaRPr lang="en-US" sz="1400" kern="1200" dirty="0"/>
            </a:p>
          </p:txBody>
        </p:sp>
      </p:grpSp>
      <p:sp>
        <p:nvSpPr>
          <p:cNvPr id="286" name="Rounded Rectangle 285"/>
          <p:cNvSpPr/>
          <p:nvPr/>
        </p:nvSpPr>
        <p:spPr>
          <a:xfrm>
            <a:off x="9227118" y="1331033"/>
            <a:ext cx="414512" cy="414512"/>
          </a:xfrm>
          <a:prstGeom prst="roundRect">
            <a:avLst>
              <a:gd name="adj" fmla="val 16670"/>
            </a:avLst>
          </a:prstGeom>
          <a:blipFill rotWithShape="1">
            <a:blip r:embed="rId1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87" name="Group 286"/>
          <p:cNvGrpSpPr/>
          <p:nvPr/>
        </p:nvGrpSpPr>
        <p:grpSpPr>
          <a:xfrm>
            <a:off x="9666501" y="1331033"/>
            <a:ext cx="1786630" cy="414512"/>
            <a:chOff x="868621" y="953923"/>
            <a:chExt cx="1786630" cy="414512"/>
          </a:xfrm>
        </p:grpSpPr>
        <p:sp>
          <p:nvSpPr>
            <p:cNvPr id="292" name="Rounded Rectangle 291"/>
            <p:cNvSpPr/>
            <p:nvPr/>
          </p:nvSpPr>
          <p:spPr>
            <a:xfrm>
              <a:off x="868621" y="953923"/>
              <a:ext cx="1786630" cy="414512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3" name="Rounded Rectangle 8"/>
            <p:cNvSpPr/>
            <p:nvPr/>
          </p:nvSpPr>
          <p:spPr>
            <a:xfrm>
              <a:off x="888859" y="974161"/>
              <a:ext cx="1746154" cy="374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Charts</a:t>
              </a:r>
              <a:endParaRPr lang="en-US" sz="1400" kern="1200" dirty="0"/>
            </a:p>
          </p:txBody>
        </p:sp>
      </p:grpSp>
      <p:sp>
        <p:nvSpPr>
          <p:cNvPr id="288" name="Rounded Rectangle 287"/>
          <p:cNvSpPr/>
          <p:nvPr/>
        </p:nvSpPr>
        <p:spPr>
          <a:xfrm>
            <a:off x="9227118" y="1795287"/>
            <a:ext cx="414512" cy="414512"/>
          </a:xfrm>
          <a:prstGeom prst="roundRect">
            <a:avLst>
              <a:gd name="adj" fmla="val 16670"/>
            </a:avLst>
          </a:prstGeom>
          <a:blipFill rotWithShape="1">
            <a:blip r:embed="rId2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89" name="Group 288"/>
          <p:cNvGrpSpPr/>
          <p:nvPr/>
        </p:nvGrpSpPr>
        <p:grpSpPr>
          <a:xfrm>
            <a:off x="9666501" y="1795287"/>
            <a:ext cx="1786630" cy="414512"/>
            <a:chOff x="868621" y="1418177"/>
            <a:chExt cx="1786630" cy="414512"/>
          </a:xfrm>
        </p:grpSpPr>
        <p:sp>
          <p:nvSpPr>
            <p:cNvPr id="290" name="Rounded Rectangle 289"/>
            <p:cNvSpPr/>
            <p:nvPr/>
          </p:nvSpPr>
          <p:spPr>
            <a:xfrm>
              <a:off x="868621" y="1418177"/>
              <a:ext cx="1786630" cy="414512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1" name="Rounded Rectangle 11"/>
            <p:cNvSpPr/>
            <p:nvPr/>
          </p:nvSpPr>
          <p:spPr>
            <a:xfrm>
              <a:off x="888859" y="1438415"/>
              <a:ext cx="1746154" cy="374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Apps For Office</a:t>
              </a:r>
              <a:endParaRPr lang="en-US" sz="1400" kern="1200" dirty="0"/>
            </a:p>
          </p:txBody>
        </p:sp>
      </p:grpSp>
      <p:sp>
        <p:nvSpPr>
          <p:cNvPr id="298" name="Rounded Rectangle 297"/>
          <p:cNvSpPr/>
          <p:nvPr/>
        </p:nvSpPr>
        <p:spPr>
          <a:xfrm>
            <a:off x="9222456" y="5197811"/>
            <a:ext cx="414512" cy="414512"/>
          </a:xfrm>
          <a:prstGeom prst="roundRect">
            <a:avLst>
              <a:gd name="adj" fmla="val 16670"/>
            </a:avLst>
          </a:prstGeom>
          <a:blipFill rotWithShape="1">
            <a:blip r:embed="rId2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99" name="Group 298"/>
          <p:cNvGrpSpPr/>
          <p:nvPr/>
        </p:nvGrpSpPr>
        <p:grpSpPr>
          <a:xfrm>
            <a:off x="9661839" y="5197811"/>
            <a:ext cx="1786630" cy="414512"/>
            <a:chOff x="868621" y="1882432"/>
            <a:chExt cx="1786630" cy="414512"/>
          </a:xfrm>
        </p:grpSpPr>
        <p:sp>
          <p:nvSpPr>
            <p:cNvPr id="300" name="Rounded Rectangle 299"/>
            <p:cNvSpPr/>
            <p:nvPr/>
          </p:nvSpPr>
          <p:spPr>
            <a:xfrm>
              <a:off x="868621" y="1882432"/>
              <a:ext cx="1786630" cy="414512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1" name="Rounded Rectangle 5"/>
            <p:cNvSpPr/>
            <p:nvPr/>
          </p:nvSpPr>
          <p:spPr>
            <a:xfrm>
              <a:off x="888859" y="1902670"/>
              <a:ext cx="1746154" cy="374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3-D Maps</a:t>
              </a:r>
              <a:endParaRPr lang="en-US" sz="1400" kern="1200" dirty="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02" name="Right Arrow 301"/>
          <p:cNvSpPr/>
          <p:nvPr/>
        </p:nvSpPr>
        <p:spPr>
          <a:xfrm>
            <a:off x="7620000" y="2895600"/>
            <a:ext cx="1067822" cy="5005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4" name="Group 303"/>
          <p:cNvGrpSpPr/>
          <p:nvPr/>
        </p:nvGrpSpPr>
        <p:grpSpPr>
          <a:xfrm>
            <a:off x="5364843" y="2335913"/>
            <a:ext cx="1831834" cy="417085"/>
            <a:chOff x="562437" y="492853"/>
            <a:chExt cx="1831834" cy="417085"/>
          </a:xfrm>
        </p:grpSpPr>
        <p:sp>
          <p:nvSpPr>
            <p:cNvPr id="305" name="Rounded Rectangle 304"/>
            <p:cNvSpPr/>
            <p:nvPr/>
          </p:nvSpPr>
          <p:spPr>
            <a:xfrm>
              <a:off x="562437" y="492853"/>
              <a:ext cx="1831834" cy="417085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6" name="Rounded Rectangle 5"/>
            <p:cNvSpPr/>
            <p:nvPr/>
          </p:nvSpPr>
          <p:spPr>
            <a:xfrm>
              <a:off x="582801" y="513217"/>
              <a:ext cx="1791106" cy="3763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Hierarchies</a:t>
              </a:r>
              <a:endParaRPr lang="en-US" sz="1400" kern="1200" dirty="0"/>
            </a:p>
          </p:txBody>
        </p:sp>
      </p:grpSp>
      <p:sp>
        <p:nvSpPr>
          <p:cNvPr id="307" name="Rounded Rectangle 306"/>
          <p:cNvSpPr/>
          <p:nvPr/>
        </p:nvSpPr>
        <p:spPr>
          <a:xfrm>
            <a:off x="4936027" y="2325354"/>
            <a:ext cx="414512" cy="414512"/>
          </a:xfrm>
          <a:prstGeom prst="roundRect">
            <a:avLst>
              <a:gd name="adj" fmla="val 16670"/>
            </a:avLst>
          </a:prstGeom>
          <a:blipFill rotWithShape="1">
            <a:blip r:embed="rId2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29" name="Group 228"/>
          <p:cNvGrpSpPr/>
          <p:nvPr/>
        </p:nvGrpSpPr>
        <p:grpSpPr>
          <a:xfrm>
            <a:off x="4897154" y="795801"/>
            <a:ext cx="2282779" cy="423399"/>
            <a:chOff x="637" y="700826"/>
            <a:chExt cx="2487713" cy="489737"/>
          </a:xfrm>
        </p:grpSpPr>
        <p:sp>
          <p:nvSpPr>
            <p:cNvPr id="230" name="Rounded Rectangle 229"/>
            <p:cNvSpPr/>
            <p:nvPr/>
          </p:nvSpPr>
          <p:spPr>
            <a:xfrm>
              <a:off x="637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1" name="Rounded Rectangle 4"/>
            <p:cNvSpPr/>
            <p:nvPr/>
          </p:nvSpPr>
          <p:spPr>
            <a:xfrm>
              <a:off x="14981" y="715170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Power Pivot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35045" y="1295400"/>
            <a:ext cx="2269617" cy="412173"/>
            <a:chOff x="2737123" y="700826"/>
            <a:chExt cx="2487713" cy="489737"/>
          </a:xfrm>
        </p:grpSpPr>
        <p:sp>
          <p:nvSpPr>
            <p:cNvPr id="113" name="Rounded Rectangle 112"/>
            <p:cNvSpPr/>
            <p:nvPr/>
          </p:nvSpPr>
          <p:spPr>
            <a:xfrm>
              <a:off x="2737123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4" name="Rounded Rectangle 4"/>
            <p:cNvSpPr/>
            <p:nvPr/>
          </p:nvSpPr>
          <p:spPr>
            <a:xfrm>
              <a:off x="2751467" y="715170"/>
              <a:ext cx="2459026" cy="4610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Power Query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308" name="Group 307"/>
          <p:cNvGrpSpPr/>
          <p:nvPr/>
        </p:nvGrpSpPr>
        <p:grpSpPr>
          <a:xfrm>
            <a:off x="617790" y="3245427"/>
            <a:ext cx="2269617" cy="412173"/>
            <a:chOff x="2737123" y="700824"/>
            <a:chExt cx="2487713" cy="489736"/>
          </a:xfrm>
        </p:grpSpPr>
        <p:sp>
          <p:nvSpPr>
            <p:cNvPr id="309" name="Rounded Rectangle 308"/>
            <p:cNvSpPr/>
            <p:nvPr/>
          </p:nvSpPr>
          <p:spPr>
            <a:xfrm>
              <a:off x="2737123" y="700824"/>
              <a:ext cx="2487713" cy="48973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0" name="Rounded Rectangle 4"/>
            <p:cNvSpPr/>
            <p:nvPr/>
          </p:nvSpPr>
          <p:spPr>
            <a:xfrm>
              <a:off x="2751467" y="715170"/>
              <a:ext cx="2459026" cy="4610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Power Query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9192467" y="828758"/>
            <a:ext cx="2282779" cy="423399"/>
            <a:chOff x="637" y="700826"/>
            <a:chExt cx="2487713" cy="489737"/>
          </a:xfrm>
        </p:grpSpPr>
        <p:sp>
          <p:nvSpPr>
            <p:cNvPr id="237" name="Rounded Rectangle 236"/>
            <p:cNvSpPr/>
            <p:nvPr/>
          </p:nvSpPr>
          <p:spPr>
            <a:xfrm>
              <a:off x="637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8" name="Rounded Rectangle 4"/>
            <p:cNvSpPr/>
            <p:nvPr/>
          </p:nvSpPr>
          <p:spPr>
            <a:xfrm>
              <a:off x="14981" y="715170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Excel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9192467" y="1299436"/>
            <a:ext cx="2282779" cy="423399"/>
            <a:chOff x="637" y="700826"/>
            <a:chExt cx="2487713" cy="489737"/>
          </a:xfrm>
        </p:grpSpPr>
        <p:sp>
          <p:nvSpPr>
            <p:cNvPr id="234" name="Rounded Rectangle 233"/>
            <p:cNvSpPr/>
            <p:nvPr/>
          </p:nvSpPr>
          <p:spPr>
            <a:xfrm>
              <a:off x="637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5" name="Rounded Rectangle 4"/>
            <p:cNvSpPr/>
            <p:nvPr/>
          </p:nvSpPr>
          <p:spPr>
            <a:xfrm>
              <a:off x="14981" y="715170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Power View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9186775" y="2663534"/>
            <a:ext cx="2282779" cy="423399"/>
            <a:chOff x="637" y="700826"/>
            <a:chExt cx="2487713" cy="489737"/>
          </a:xfrm>
        </p:grpSpPr>
        <p:sp>
          <p:nvSpPr>
            <p:cNvPr id="312" name="Rounded Rectangle 311"/>
            <p:cNvSpPr/>
            <p:nvPr/>
          </p:nvSpPr>
          <p:spPr>
            <a:xfrm>
              <a:off x="637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3" name="Rounded Rectangle 4"/>
            <p:cNvSpPr/>
            <p:nvPr/>
          </p:nvSpPr>
          <p:spPr>
            <a:xfrm>
              <a:off x="14981" y="715170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Power View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9192467" y="1752600"/>
            <a:ext cx="2334402" cy="423399"/>
            <a:chOff x="-69964" y="700826"/>
            <a:chExt cx="2543970" cy="489737"/>
          </a:xfrm>
        </p:grpSpPr>
        <p:sp>
          <p:nvSpPr>
            <p:cNvPr id="240" name="Rounded Rectangle 239"/>
            <p:cNvSpPr/>
            <p:nvPr/>
          </p:nvSpPr>
          <p:spPr>
            <a:xfrm>
              <a:off x="-69964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1" name="Rounded Rectangle 4"/>
            <p:cNvSpPr/>
            <p:nvPr/>
          </p:nvSpPr>
          <p:spPr>
            <a:xfrm>
              <a:off x="14981" y="715170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Power Map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318" name="Group 317"/>
          <p:cNvGrpSpPr/>
          <p:nvPr/>
        </p:nvGrpSpPr>
        <p:grpSpPr>
          <a:xfrm>
            <a:off x="9186775" y="3158001"/>
            <a:ext cx="2334402" cy="423399"/>
            <a:chOff x="-69964" y="700826"/>
            <a:chExt cx="2543970" cy="489737"/>
          </a:xfrm>
        </p:grpSpPr>
        <p:sp>
          <p:nvSpPr>
            <p:cNvPr id="319" name="Rounded Rectangle 318"/>
            <p:cNvSpPr/>
            <p:nvPr/>
          </p:nvSpPr>
          <p:spPr>
            <a:xfrm>
              <a:off x="-69964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0" name="Rounded Rectangle 4"/>
            <p:cNvSpPr/>
            <p:nvPr/>
          </p:nvSpPr>
          <p:spPr>
            <a:xfrm>
              <a:off x="14981" y="715170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Power Map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321" name="Group 320"/>
          <p:cNvGrpSpPr/>
          <p:nvPr/>
        </p:nvGrpSpPr>
        <p:grpSpPr>
          <a:xfrm>
            <a:off x="9199937" y="5096704"/>
            <a:ext cx="2334402" cy="423399"/>
            <a:chOff x="-69964" y="700826"/>
            <a:chExt cx="2543970" cy="489737"/>
          </a:xfrm>
        </p:grpSpPr>
        <p:sp>
          <p:nvSpPr>
            <p:cNvPr id="322" name="Rounded Rectangle 321"/>
            <p:cNvSpPr/>
            <p:nvPr/>
          </p:nvSpPr>
          <p:spPr>
            <a:xfrm>
              <a:off x="-69964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3" name="Rounded Rectangle 4"/>
            <p:cNvSpPr/>
            <p:nvPr/>
          </p:nvSpPr>
          <p:spPr>
            <a:xfrm>
              <a:off x="14981" y="715170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4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Power Map</a:t>
              </a:r>
              <a:endParaRPr lang="en-US" sz="2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181" name="Rectangle 180"/>
          <p:cNvSpPr/>
          <p:nvPr/>
        </p:nvSpPr>
        <p:spPr>
          <a:xfrm>
            <a:off x="228599" y="457200"/>
            <a:ext cx="3048001" cy="571500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82" name="Group 181"/>
          <p:cNvGrpSpPr/>
          <p:nvPr/>
        </p:nvGrpSpPr>
        <p:grpSpPr>
          <a:xfrm>
            <a:off x="381000" y="203235"/>
            <a:ext cx="2757771" cy="473321"/>
            <a:chOff x="637" y="700826"/>
            <a:chExt cx="2487713" cy="489737"/>
          </a:xfrm>
        </p:grpSpPr>
        <p:sp>
          <p:nvSpPr>
            <p:cNvPr id="183" name="Rounded Rectangle 182"/>
            <p:cNvSpPr/>
            <p:nvPr/>
          </p:nvSpPr>
          <p:spPr>
            <a:xfrm>
              <a:off x="637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4" name="Rounded Rectangle 4"/>
            <p:cNvSpPr/>
            <p:nvPr/>
          </p:nvSpPr>
          <p:spPr>
            <a:xfrm>
              <a:off x="23408" y="715169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700" b="1" dirty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Data</a:t>
              </a:r>
              <a:r>
                <a:rPr lang="en-US" sz="2700" b="1" dirty="0" smtClean="0"/>
                <a:t> </a:t>
              </a:r>
              <a:r>
                <a:rPr lang="en-US" sz="2700" b="1" dirty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Extraction</a:t>
              </a:r>
            </a:p>
          </p:txBody>
        </p:sp>
      </p:grpSp>
      <p:sp>
        <p:nvSpPr>
          <p:cNvPr id="232" name="Rectangle 231"/>
          <p:cNvSpPr/>
          <p:nvPr/>
        </p:nvSpPr>
        <p:spPr>
          <a:xfrm>
            <a:off x="4495800" y="457200"/>
            <a:ext cx="3048001" cy="5712128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94" name="Group 193"/>
          <p:cNvGrpSpPr/>
          <p:nvPr/>
        </p:nvGrpSpPr>
        <p:grpSpPr>
          <a:xfrm>
            <a:off x="4633630" y="208795"/>
            <a:ext cx="2757771" cy="473321"/>
            <a:chOff x="637" y="700826"/>
            <a:chExt cx="2487713" cy="489737"/>
          </a:xfrm>
        </p:grpSpPr>
        <p:sp>
          <p:nvSpPr>
            <p:cNvPr id="195" name="Rounded Rectangle 194"/>
            <p:cNvSpPr/>
            <p:nvPr/>
          </p:nvSpPr>
          <p:spPr>
            <a:xfrm>
              <a:off x="637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6" name="Rounded Rectangle 4"/>
            <p:cNvSpPr/>
            <p:nvPr/>
          </p:nvSpPr>
          <p:spPr>
            <a:xfrm>
              <a:off x="23408" y="715169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700" b="1" dirty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Data</a:t>
              </a:r>
              <a:r>
                <a:rPr lang="en-US" sz="2700" b="1" dirty="0" smtClean="0"/>
                <a:t> </a:t>
              </a:r>
              <a:r>
                <a:rPr lang="en-US" sz="27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Modeling</a:t>
              </a:r>
              <a:endParaRPr lang="en-US" sz="27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297" name="Rectangle 296"/>
          <p:cNvSpPr/>
          <p:nvPr/>
        </p:nvSpPr>
        <p:spPr>
          <a:xfrm>
            <a:off x="8763000" y="457200"/>
            <a:ext cx="3048001" cy="5712128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91" name="Group 190"/>
          <p:cNvGrpSpPr/>
          <p:nvPr/>
        </p:nvGrpSpPr>
        <p:grpSpPr>
          <a:xfrm>
            <a:off x="8900829" y="212479"/>
            <a:ext cx="2757771" cy="473321"/>
            <a:chOff x="637" y="700826"/>
            <a:chExt cx="2487713" cy="489737"/>
          </a:xfrm>
        </p:grpSpPr>
        <p:sp>
          <p:nvSpPr>
            <p:cNvPr id="192" name="Rounded Rectangle 191"/>
            <p:cNvSpPr/>
            <p:nvPr/>
          </p:nvSpPr>
          <p:spPr>
            <a:xfrm>
              <a:off x="637" y="700826"/>
              <a:ext cx="2487713" cy="4897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3" name="Rounded Rectangle 4"/>
            <p:cNvSpPr/>
            <p:nvPr/>
          </p:nvSpPr>
          <p:spPr>
            <a:xfrm>
              <a:off x="23408" y="715169"/>
              <a:ext cx="2459025" cy="4610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34290" rIns="51435" bIns="34290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700" b="1" dirty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Data</a:t>
              </a:r>
              <a:r>
                <a:rPr lang="en-US" sz="2700" b="1" dirty="0" smtClean="0"/>
                <a:t> </a:t>
              </a:r>
              <a:r>
                <a:rPr lang="en-US" sz="2700" b="1" dirty="0" smtClean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Presentation</a:t>
              </a:r>
              <a:endParaRPr lang="en-US" sz="27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4369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-0.00091 0.2692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34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0.00143 0.276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1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7.40741E-7 L 2.77556E-17 0.35232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934E-17 3.33333E-6 L 0.00013 0.43866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2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5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4000"/>
                            </p:stCondLst>
                            <p:childTnLst>
                              <p:par>
                                <p:cTn id="1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L -0.00157 0.20648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10116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-0.00234 0.20764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1000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-0.00052 0.20486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500"/>
                            </p:stCondLst>
                            <p:childTnLst>
                              <p:par>
                                <p:cTn id="1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000"/>
                            </p:stCondLst>
                            <p:childTnLst>
                              <p:par>
                                <p:cTn id="1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500"/>
                            </p:stCondLst>
                            <p:childTnLst>
                              <p:par>
                                <p:cTn id="2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3 0.0088 L 0.00208 0.2963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14375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00078 0.28658 " pathEditMode="relative" rAng="0" ptsTypes="AA">
                                      <p:cBhvr>
                                        <p:cTn id="219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000"/>
                            </p:stCondLst>
                            <p:childTnLst>
                              <p:par>
                                <p:cTn id="2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3500"/>
                            </p:stCondLst>
                            <p:childTnLst>
                              <p:par>
                                <p:cTn id="2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4000"/>
                            </p:stCondLst>
                            <p:childTnLst>
                              <p:par>
                                <p:cTn id="2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0.0013 0.08311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000"/>
                            </p:stCondLst>
                            <p:childTnLst>
                              <p:par>
                                <p:cTn id="2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2500"/>
                            </p:stCondLst>
                            <p:childTnLst>
                              <p:par>
                                <p:cTn id="2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30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1143000"/>
          </a:xfrm>
        </p:spPr>
        <p:txBody>
          <a:bodyPr/>
          <a:lstStyle/>
          <a:p>
            <a:pPr algn="l"/>
            <a:r>
              <a:rPr lang="en-US" sz="5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Power Query</a:t>
            </a:r>
          </a:p>
        </p:txBody>
      </p:sp>
      <p:graphicFrame>
        <p:nvGraphicFramePr>
          <p:cNvPr id="22" name="Diagram 21"/>
          <p:cNvGraphicFramePr/>
          <p:nvPr>
            <p:extLst/>
          </p:nvPr>
        </p:nvGraphicFramePr>
        <p:xfrm>
          <a:off x="685800" y="1219201"/>
          <a:ext cx="10972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75292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rgbClr val="0D2E82"/>
          </a:solidFill>
          <a:ln>
            <a:solidFill>
              <a:srgbClr val="0D2E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E8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8938" y="800100"/>
            <a:ext cx="96774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72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Demos</a:t>
            </a:r>
            <a:endParaRPr lang="en-US" sz="7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838200" y="2209800"/>
            <a:ext cx="8001000" cy="3352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Discover -&gt; Consume -&gt; Visualize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Data Wrangling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Putting it all together</a:t>
            </a:r>
          </a:p>
        </p:txBody>
      </p:sp>
    </p:spTree>
    <p:extLst>
      <p:ext uri="{BB962C8B-B14F-4D97-AF65-F5344CB8AC3E}">
        <p14:creationId xmlns:p14="http://schemas.microsoft.com/office/powerpoint/2010/main" val="32530904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96774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5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Pivot</a:t>
            </a:r>
            <a:endParaRPr lang="en-US" sz="5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533400" y="1142999"/>
            <a:ext cx="7162800" cy="5105401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4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Performance</a:t>
            </a:r>
            <a:endParaRPr lang="en-US" sz="47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lvl="1" indent="0" eaLnBrk="1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Uses </a:t>
            </a:r>
            <a:r>
              <a:rPr lang="en-US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In-Memory Technologies Providing Unmatched Analytical Performance</a:t>
            </a:r>
            <a:endParaRPr lang="en-US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1" indent="0" eaLnBrk="1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lvl="0" indent="0">
              <a:buNone/>
            </a:pPr>
            <a:r>
              <a:rPr lang="en-US" sz="4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Short Development Cycles</a:t>
            </a:r>
          </a:p>
          <a:p>
            <a:pPr marL="0" lvl="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Quick and Easy to Create and End to End Solution</a:t>
            </a:r>
          </a:p>
          <a:p>
            <a:pPr marL="0" lvl="0" indent="0">
              <a:buNone/>
            </a:pPr>
            <a:endParaRPr lang="en-US" sz="11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lvl="0" indent="0">
              <a:buNone/>
            </a:pPr>
            <a:r>
              <a:rPr lang="en-US" sz="4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End User Capable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Familiar T</a:t>
            </a:r>
            <a:r>
              <a:rPr lang="en-US" sz="28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ools with Enhanced Capabilities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Millions Excel Users Worldwide</a:t>
            </a:r>
            <a:endParaRPr lang="en-US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1371600"/>
            <a:ext cx="1943101" cy="19431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800" y="4076699"/>
            <a:ext cx="1943101" cy="194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536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rgbClr val="0D2E82"/>
          </a:solidFill>
          <a:ln>
            <a:solidFill>
              <a:srgbClr val="0D2E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E8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8938" y="800100"/>
            <a:ext cx="96774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72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Demos</a:t>
            </a:r>
            <a:endParaRPr lang="en-US" sz="7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838200" y="2209800"/>
            <a:ext cx="7162800" cy="3352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Creating a Data Model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Adding Relationships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Designing Hierarchies</a:t>
            </a:r>
            <a:endParaRPr lang="en-US" sz="7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3681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1143000"/>
          </a:xfrm>
        </p:spPr>
        <p:txBody>
          <a:bodyPr/>
          <a:lstStyle/>
          <a:p>
            <a:pPr algn="l"/>
            <a:r>
              <a:rPr lang="en-US" sz="5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Power </a:t>
            </a:r>
            <a:r>
              <a:rPr lang="en-US" sz="5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View</a:t>
            </a:r>
            <a:endParaRPr lang="en-US" sz="5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/>
          </p:nvPr>
        </p:nvGraphicFramePr>
        <p:xfrm>
          <a:off x="1676400" y="1143000"/>
          <a:ext cx="8991600" cy="5105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09427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rgbClr val="0D2E82"/>
          </a:solidFill>
          <a:ln>
            <a:solidFill>
              <a:srgbClr val="0D2E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E8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8938" y="800100"/>
            <a:ext cx="96774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72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Demos</a:t>
            </a:r>
            <a:endParaRPr lang="en-US" sz="7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838200" y="2209800"/>
            <a:ext cx="7162800" cy="3352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Creating Charts in Power View</a:t>
            </a:r>
          </a:p>
        </p:txBody>
      </p:sp>
    </p:spTree>
    <p:extLst>
      <p:ext uri="{BB962C8B-B14F-4D97-AF65-F5344CB8AC3E}">
        <p14:creationId xmlns:p14="http://schemas.microsoft.com/office/powerpoint/2010/main" val="9915025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 algn="l"/>
            <a:r>
              <a:rPr lang="en-US" sz="5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Map Overview</a:t>
            </a:r>
            <a:endParaRPr lang="en-US" sz="5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1"/>
            <a:ext cx="62484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4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Map Features</a:t>
            </a:r>
          </a:p>
          <a:p>
            <a:pPr marL="0" indent="0">
              <a:buNone/>
            </a:pPr>
            <a:r>
              <a:rPr lang="en-GB" sz="2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3-D </a:t>
            </a:r>
            <a:r>
              <a:rPr lang="en-GB" sz="26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Visualization Tool </a:t>
            </a:r>
            <a:r>
              <a:rPr lang="en-GB" sz="2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Excel </a:t>
            </a:r>
            <a:r>
              <a:rPr lang="en-GB" sz="26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2013</a:t>
            </a:r>
          </a:p>
          <a:p>
            <a:pPr marL="0" indent="0">
              <a:buNone/>
            </a:pPr>
            <a:endParaRPr lang="en-GB" sz="11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Plots Geography Data </a:t>
            </a:r>
            <a:r>
              <a:rPr lang="en-US" sz="2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</a:t>
            </a:r>
            <a:r>
              <a:rPr lang="en-US" sz="26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isually</a:t>
            </a:r>
          </a:p>
          <a:p>
            <a:pPr marL="0" indent="0">
              <a:buNone/>
            </a:pPr>
            <a:endParaRPr lang="en-US" sz="11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Analyze Data </a:t>
            </a:r>
            <a:r>
              <a:rPr lang="en-US" sz="2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 a </a:t>
            </a:r>
            <a:r>
              <a:rPr lang="en-US" sz="26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3-D globe Using Bing</a:t>
            </a:r>
          </a:p>
          <a:p>
            <a:pPr marL="0" indent="0">
              <a:buNone/>
            </a:pPr>
            <a:endParaRPr lang="en-US" sz="11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Create Visual Tours </a:t>
            </a:r>
            <a:r>
              <a:rPr lang="en-US" sz="2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 </a:t>
            </a:r>
            <a:r>
              <a:rPr lang="en-US" sz="26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 </a:t>
            </a:r>
            <a:r>
              <a:rPr lang="en-US" sz="2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</a:t>
            </a:r>
            <a:r>
              <a:rPr lang="en-US" sz="26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Others</a:t>
            </a:r>
            <a:endParaRPr lang="en-GB" sz="26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endParaRPr lang="en-US" sz="1100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Picture 25"/>
          <p:cNvPicPr/>
          <p:nvPr/>
        </p:nvPicPr>
        <p:blipFill rotWithShape="1">
          <a:blip r:embed="rId2"/>
          <a:srcRect r="28431"/>
          <a:stretch/>
        </p:blipFill>
        <p:spPr>
          <a:xfrm>
            <a:off x="6629400" y="1600201"/>
            <a:ext cx="5562600" cy="429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733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rgbClr val="0D2E82"/>
          </a:solidFill>
          <a:ln>
            <a:solidFill>
              <a:srgbClr val="0D2E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E8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8938" y="800100"/>
            <a:ext cx="96774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72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Demos</a:t>
            </a:r>
            <a:endParaRPr lang="en-US" sz="7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838200" y="2209800"/>
            <a:ext cx="7162800" cy="3352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Linking Geographical Data to Power Map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Mapping Data Across Time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Creating a Power Map Tour</a:t>
            </a:r>
            <a:endParaRPr lang="en-US" sz="7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3742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1143000"/>
          </a:xfrm>
        </p:spPr>
        <p:txBody>
          <a:bodyPr/>
          <a:lstStyle/>
          <a:p>
            <a:pPr algn="l"/>
            <a:r>
              <a:rPr lang="en-US" sz="5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Power </a:t>
            </a:r>
            <a:r>
              <a:rPr lang="en-US" sz="5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BI Sites</a:t>
            </a:r>
            <a:endParaRPr lang="en-US" sz="5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4724400" cy="4648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4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Collaboration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Deploy Excel workbooks to share with others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endParaRPr lang="en-US" sz="1100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 </a:t>
            </a:r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 Q&amp;A built in to Power BI </a:t>
            </a:r>
            <a:r>
              <a:rPr lang="en-US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site</a:t>
            </a:r>
            <a:endParaRPr lang="en-US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26452"/>
          <a:stretch/>
        </p:blipFill>
        <p:spPr>
          <a:xfrm>
            <a:off x="5334000" y="1676400"/>
            <a:ext cx="6172200" cy="402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943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1143000"/>
          </a:xfrm>
        </p:spPr>
        <p:txBody>
          <a:bodyPr/>
          <a:lstStyle/>
          <a:p>
            <a:pPr algn="l"/>
            <a:r>
              <a:rPr lang="en-US" sz="5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Power </a:t>
            </a:r>
            <a:r>
              <a:rPr lang="en-US" sz="5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BI Q&amp;A</a:t>
            </a:r>
            <a:endParaRPr lang="en-US" sz="5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6055"/>
            <a:ext cx="6477000" cy="487854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User Experience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Uses Natural Query Language to return results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endParaRPr lang="en-US" sz="1050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Making it Work</a:t>
            </a:r>
            <a:endParaRPr lang="en-US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Works on Power Pivot models deployed to a Power BI site</a:t>
            </a:r>
            <a:endParaRPr lang="en-US" sz="105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Use Synonyms in Power Pivot to tune Natural Queries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0980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rgbClr val="0D2E82"/>
          </a:solidFill>
          <a:ln>
            <a:solidFill>
              <a:srgbClr val="0D2E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E8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8938" y="800100"/>
            <a:ext cx="96774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72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Demos</a:t>
            </a:r>
            <a:endParaRPr lang="en-US" sz="7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838200" y="2209800"/>
            <a:ext cx="7162800" cy="3352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Deploying Reports to the Power BI site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Using Power BI Q&amp;A on your Model</a:t>
            </a:r>
            <a:endParaRPr lang="en-US" sz="7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969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1143000"/>
          </a:xfrm>
        </p:spPr>
        <p:txBody>
          <a:bodyPr/>
          <a:lstStyle/>
          <a:p>
            <a:pPr algn="l"/>
            <a:r>
              <a:rPr lang="en-US" sz="5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Power </a:t>
            </a:r>
            <a:r>
              <a:rPr lang="en-US" sz="5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BI App (Mobile BI)</a:t>
            </a:r>
            <a:endParaRPr lang="en-US" sz="5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6055"/>
            <a:ext cx="7162800" cy="487854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Mobile BI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Gives you Power BI on the go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Connects to your Power BI site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256" t="4382"/>
          <a:stretch/>
        </p:blipFill>
        <p:spPr>
          <a:xfrm>
            <a:off x="6248400" y="1143000"/>
            <a:ext cx="5414180" cy="498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092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rgbClr val="0D2E82"/>
          </a:solidFill>
          <a:ln>
            <a:solidFill>
              <a:srgbClr val="0D2E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E8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8938" y="800100"/>
            <a:ext cx="96774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72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Demos</a:t>
            </a:r>
            <a:endParaRPr lang="en-US" sz="7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838200" y="2209800"/>
            <a:ext cx="7162800" cy="3352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Quick view of Power BI App</a:t>
            </a:r>
            <a:endParaRPr lang="en-US" sz="7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009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 algn="l"/>
            <a:r>
              <a:rPr lang="en-GB" sz="5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Power BI Pricing</a:t>
            </a:r>
            <a:endParaRPr lang="en-GB" sz="5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5503"/>
          <a:stretch/>
        </p:blipFill>
        <p:spPr>
          <a:xfrm>
            <a:off x="491490" y="1055691"/>
            <a:ext cx="11209020" cy="580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576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102108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5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Thanks!</a:t>
            </a:r>
            <a:endParaRPr lang="en-US" sz="5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838200" y="2209800"/>
            <a:ext cx="10134600" cy="3352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Email:        dknight@pragmaticworks.com</a:t>
            </a: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Twitter:     @</a:t>
            </a:r>
            <a:r>
              <a:rPr lang="en-US" sz="2800" dirty="0" err="1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knight_devin</a:t>
            </a:r>
            <a:endParaRPr lang="en-US" sz="28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eaLnBrk="1" hangingPunct="1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8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Blog:         www.devinknightsql.com</a:t>
            </a:r>
          </a:p>
        </p:txBody>
      </p:sp>
    </p:spTree>
    <p:extLst>
      <p:ext uri="{BB962C8B-B14F-4D97-AF65-F5344CB8AC3E}">
        <p14:creationId xmlns:p14="http://schemas.microsoft.com/office/powerpoint/2010/main" val="95283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agmaticWorks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3C75E0C6B75547B3EC4627530B5EA9" ma:contentTypeVersion="1" ma:contentTypeDescription="Create a new document." ma:contentTypeScope="" ma:versionID="e7bb0a0605abc9aafe4a3bf7a4c82f2e">
  <xsd:schema xmlns:xsd="http://www.w3.org/2001/XMLSchema" xmlns:xs="http://www.w3.org/2001/XMLSchema" xmlns:p="http://schemas.microsoft.com/office/2006/metadata/properties" xmlns:ns2="daa3cd17-d376-4b32-b5e9-5ffe78f64deb" targetNamespace="http://schemas.microsoft.com/office/2006/metadata/properties" ma:root="true" ma:fieldsID="985aee85be1ed7073220817c11a947e6" ns2:_="">
    <xsd:import namespace="daa3cd17-d376-4b32-b5e9-5ffe78f64deb"/>
    <xsd:element name="properties">
      <xsd:complexType>
        <xsd:sequence>
          <xsd:element name="documentManagement">
            <xsd:complexType>
              <xsd:all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a3cd17-d376-4b32-b5e9-5ffe78f64deb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internalName="Category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daa3cd17-d376-4b32-b5e9-5ffe78f64deb">Wiki Documents</Category>
  </documentManagement>
</p:properties>
</file>

<file path=customXml/itemProps1.xml><?xml version="1.0" encoding="utf-8"?>
<ds:datastoreItem xmlns:ds="http://schemas.openxmlformats.org/officeDocument/2006/customXml" ds:itemID="{985C1244-988B-4127-BB78-156A6A304944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1613054B-3677-49A8-8A5F-7C2D3703C5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a3cd17-d376-4b32-b5e9-5ffe78f64d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07ECAC-1B6F-4C64-9A12-FEE5D8164200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daa3cd17-d376-4b32-b5e9-5ffe78f64deb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Module 2 - .Net Integration</Template>
  <TotalTime>0</TotalTime>
  <Words>538</Words>
  <Application>Microsoft Office PowerPoint</Application>
  <PresentationFormat>Widescreen</PresentationFormat>
  <Paragraphs>172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Segoe UI</vt:lpstr>
      <vt:lpstr>Segoe UI Light</vt:lpstr>
      <vt:lpstr>PragmaticWorksTemplate</vt:lpstr>
      <vt:lpstr>Custom Design</vt:lpstr>
      <vt:lpstr>Introduction to Power BI</vt:lpstr>
      <vt:lpstr>About Devin</vt:lpstr>
      <vt:lpstr>Agenda</vt:lpstr>
      <vt:lpstr>Power Map BI Overview</vt:lpstr>
      <vt:lpstr>Self-Service BI Lifecycle</vt:lpstr>
      <vt:lpstr>PowerPoint Presentation</vt:lpstr>
      <vt:lpstr>Power Query</vt:lpstr>
      <vt:lpstr>Demos</vt:lpstr>
      <vt:lpstr>Power Pivot</vt:lpstr>
      <vt:lpstr>Demos</vt:lpstr>
      <vt:lpstr>Power View</vt:lpstr>
      <vt:lpstr>Demos</vt:lpstr>
      <vt:lpstr>Power Map Overview</vt:lpstr>
      <vt:lpstr>Demos</vt:lpstr>
      <vt:lpstr>Power BI Sites</vt:lpstr>
      <vt:lpstr>Power BI Q&amp;A</vt:lpstr>
      <vt:lpstr>Demos</vt:lpstr>
      <vt:lpstr>Power BI App (Mobile BI)</vt:lpstr>
      <vt:lpstr>Demos</vt:lpstr>
      <vt:lpstr>Power BI Pricing</vt:lpstr>
      <vt:lpstr>Thanks!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2009-02-23T13:47:22Z</dcterms:created>
  <dcterms:modified xsi:type="dcterms:W3CDTF">2014-03-13T14:54:36Z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TC101671261033</vt:lpwstr>
  </property>
  <property fmtid="{D5CDD505-2E9C-101B-9397-08002B2CF9AE}" pid="3" name="ContentTypeId">
    <vt:lpwstr>0x010100A13C75E0C6B75547B3EC4627530B5EA9</vt:lpwstr>
  </property>
</Properties>
</file>