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3"/>
  </p:notesMasterIdLst>
  <p:handoutMasterIdLst>
    <p:handoutMasterId r:id="rId14"/>
  </p:handoutMasterIdLst>
  <p:sldIdLst>
    <p:sldId id="256" r:id="rId2"/>
    <p:sldId id="265" r:id="rId3"/>
    <p:sldId id="267" r:id="rId4"/>
    <p:sldId id="281" r:id="rId5"/>
    <p:sldId id="260" r:id="rId6"/>
    <p:sldId id="277" r:id="rId7"/>
    <p:sldId id="278" r:id="rId8"/>
    <p:sldId id="280" r:id="rId9"/>
    <p:sldId id="279" r:id="rId10"/>
    <p:sldId id="271" r:id="rId11"/>
    <p:sldId id="268"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50" autoAdjust="0"/>
    <p:restoredTop sz="84772" autoAdjust="0"/>
  </p:normalViewPr>
  <p:slideViewPr>
    <p:cSldViewPr snapToGrid="0" snapToObjects="1">
      <p:cViewPr>
        <p:scale>
          <a:sx n="60" d="100"/>
          <a:sy n="60" d="100"/>
        </p:scale>
        <p:origin x="-852" y="-19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0590D9-C91F-4B07-B22D-27468AAA1BC4}" type="doc">
      <dgm:prSet loTypeId="urn:microsoft.com/office/officeart/2005/8/layout/vProcess5" loCatId="process" qsTypeId="urn:microsoft.com/office/officeart/2005/8/quickstyle/3d3" qsCatId="3D" csTypeId="urn:microsoft.com/office/officeart/2005/8/colors/colorful5" csCatId="colorful" phldr="1"/>
      <dgm:spPr/>
    </dgm:pt>
    <dgm:pt modelId="{1F80CD1B-E1CA-4421-8C4A-2305BD5A14A7}">
      <dgm:prSet phldrT="[Text]"/>
      <dgm:spPr/>
      <dgm:t>
        <a:bodyPr/>
        <a:lstStyle/>
        <a:p>
          <a:r>
            <a:rPr lang="en-US" dirty="0" smtClean="0"/>
            <a:t>Flatten Dataset</a:t>
          </a:r>
          <a:endParaRPr lang="en-US" dirty="0"/>
        </a:p>
      </dgm:t>
    </dgm:pt>
    <dgm:pt modelId="{0843FAC8-4362-4AD2-8B7E-8648C7887FA8}" type="parTrans" cxnId="{80EAE371-1D22-4C62-93DC-5FE78B5429DE}">
      <dgm:prSet/>
      <dgm:spPr/>
      <dgm:t>
        <a:bodyPr/>
        <a:lstStyle/>
        <a:p>
          <a:endParaRPr lang="en-US"/>
        </a:p>
      </dgm:t>
    </dgm:pt>
    <dgm:pt modelId="{AA769CF3-126D-49CD-80EB-4D7319C781A7}" type="sibTrans" cxnId="{80EAE371-1D22-4C62-93DC-5FE78B5429DE}">
      <dgm:prSet/>
      <dgm:spPr/>
      <dgm:t>
        <a:bodyPr/>
        <a:lstStyle/>
        <a:p>
          <a:endParaRPr lang="en-US"/>
        </a:p>
      </dgm:t>
    </dgm:pt>
    <dgm:pt modelId="{C3F3ECA4-A748-443D-860B-B2F65792839F}">
      <dgm:prSet phldrT="[Text]"/>
      <dgm:spPr/>
      <dgm:t>
        <a:bodyPr/>
        <a:lstStyle/>
        <a:p>
          <a:r>
            <a:rPr lang="en-US" dirty="0" smtClean="0"/>
            <a:t>Create Model</a:t>
          </a:r>
          <a:endParaRPr lang="en-US" dirty="0"/>
        </a:p>
      </dgm:t>
    </dgm:pt>
    <dgm:pt modelId="{4FD89BA8-2C95-4700-BDFD-42CF6BF2865D}" type="parTrans" cxnId="{E90B99A7-9986-448A-BA99-61E4AF0100DD}">
      <dgm:prSet/>
      <dgm:spPr/>
      <dgm:t>
        <a:bodyPr/>
        <a:lstStyle/>
        <a:p>
          <a:endParaRPr lang="en-US"/>
        </a:p>
      </dgm:t>
    </dgm:pt>
    <dgm:pt modelId="{64A7EDD2-41A2-4354-A50C-B86A35A309C7}" type="sibTrans" cxnId="{E90B99A7-9986-448A-BA99-61E4AF0100DD}">
      <dgm:prSet/>
      <dgm:spPr/>
      <dgm:t>
        <a:bodyPr/>
        <a:lstStyle/>
        <a:p>
          <a:endParaRPr lang="en-US"/>
        </a:p>
      </dgm:t>
    </dgm:pt>
    <dgm:pt modelId="{C6B35493-C963-416C-9626-2E646F2100A7}">
      <dgm:prSet phldrT="[Text]"/>
      <dgm:spPr/>
      <dgm:t>
        <a:bodyPr/>
        <a:lstStyle/>
        <a:p>
          <a:r>
            <a:rPr lang="en-US" dirty="0" smtClean="0"/>
            <a:t>Update Semi-Regularly</a:t>
          </a:r>
          <a:endParaRPr lang="en-US" dirty="0"/>
        </a:p>
      </dgm:t>
    </dgm:pt>
    <dgm:pt modelId="{6ACE0AE2-ED86-4676-965C-526010BF845D}" type="parTrans" cxnId="{1E9222FF-1875-4797-9E36-190E36C74EC5}">
      <dgm:prSet/>
      <dgm:spPr/>
      <dgm:t>
        <a:bodyPr/>
        <a:lstStyle/>
        <a:p>
          <a:endParaRPr lang="en-US"/>
        </a:p>
      </dgm:t>
    </dgm:pt>
    <dgm:pt modelId="{6CA87034-E135-487D-A92C-16D8588D9DDC}" type="sibTrans" cxnId="{1E9222FF-1875-4797-9E36-190E36C74EC5}">
      <dgm:prSet/>
      <dgm:spPr/>
      <dgm:t>
        <a:bodyPr/>
        <a:lstStyle/>
        <a:p>
          <a:endParaRPr lang="en-US"/>
        </a:p>
      </dgm:t>
    </dgm:pt>
    <dgm:pt modelId="{86122082-D312-4525-B478-55E67B4B12BB}">
      <dgm:prSet phldrT="[Text]"/>
      <dgm:spPr/>
      <dgm:t>
        <a:bodyPr/>
        <a:lstStyle/>
        <a:p>
          <a:r>
            <a:rPr lang="en-US" dirty="0" smtClean="0"/>
            <a:t>Train Model</a:t>
          </a:r>
          <a:endParaRPr lang="en-US" dirty="0"/>
        </a:p>
      </dgm:t>
    </dgm:pt>
    <dgm:pt modelId="{2B30ED87-1400-4366-8730-ECF94B72FB12}" type="parTrans" cxnId="{ECC72E48-3345-424E-82B0-2BA6465A3564}">
      <dgm:prSet/>
      <dgm:spPr/>
      <dgm:t>
        <a:bodyPr/>
        <a:lstStyle/>
        <a:p>
          <a:endParaRPr lang="en-US"/>
        </a:p>
      </dgm:t>
    </dgm:pt>
    <dgm:pt modelId="{98254121-2A51-4CDD-A5AE-4C97CC7F4E8B}" type="sibTrans" cxnId="{ECC72E48-3345-424E-82B0-2BA6465A3564}">
      <dgm:prSet/>
      <dgm:spPr/>
      <dgm:t>
        <a:bodyPr/>
        <a:lstStyle/>
        <a:p>
          <a:endParaRPr lang="en-US"/>
        </a:p>
      </dgm:t>
    </dgm:pt>
    <dgm:pt modelId="{23ECB165-B320-4870-81E9-C7537583B0BD}">
      <dgm:prSet phldrT="[Text]"/>
      <dgm:spPr/>
      <dgm:t>
        <a:bodyPr/>
        <a:lstStyle/>
        <a:p>
          <a:r>
            <a:rPr lang="en-US" dirty="0" smtClean="0"/>
            <a:t>Test Model</a:t>
          </a:r>
          <a:endParaRPr lang="en-US" dirty="0"/>
        </a:p>
      </dgm:t>
    </dgm:pt>
    <dgm:pt modelId="{88A3544F-71A3-49AF-A91D-82F2079A6B80}" type="parTrans" cxnId="{21B90763-F8BD-433A-8FD8-150CD3DBC67C}">
      <dgm:prSet/>
      <dgm:spPr/>
      <dgm:t>
        <a:bodyPr/>
        <a:lstStyle/>
        <a:p>
          <a:endParaRPr lang="en-US"/>
        </a:p>
      </dgm:t>
    </dgm:pt>
    <dgm:pt modelId="{7E841E15-C4E4-4E7F-8FF4-33EB5F491DBC}" type="sibTrans" cxnId="{21B90763-F8BD-433A-8FD8-150CD3DBC67C}">
      <dgm:prSet/>
      <dgm:spPr/>
      <dgm:t>
        <a:bodyPr/>
        <a:lstStyle/>
        <a:p>
          <a:endParaRPr lang="en-US"/>
        </a:p>
      </dgm:t>
    </dgm:pt>
    <dgm:pt modelId="{58D2BD4D-EDB1-4234-A16A-F9279772612B}" type="pres">
      <dgm:prSet presAssocID="{460590D9-C91F-4B07-B22D-27468AAA1BC4}" presName="outerComposite" presStyleCnt="0">
        <dgm:presLayoutVars>
          <dgm:chMax val="5"/>
          <dgm:dir/>
          <dgm:resizeHandles val="exact"/>
        </dgm:presLayoutVars>
      </dgm:prSet>
      <dgm:spPr/>
    </dgm:pt>
    <dgm:pt modelId="{E4148B67-FED4-4E42-BA9F-9774FEB75810}" type="pres">
      <dgm:prSet presAssocID="{460590D9-C91F-4B07-B22D-27468AAA1BC4}" presName="dummyMaxCanvas" presStyleCnt="0">
        <dgm:presLayoutVars/>
      </dgm:prSet>
      <dgm:spPr/>
    </dgm:pt>
    <dgm:pt modelId="{91A53C3A-5E28-4CD2-8868-66E6897DF9DD}" type="pres">
      <dgm:prSet presAssocID="{460590D9-C91F-4B07-B22D-27468AAA1BC4}" presName="FiveNodes_1" presStyleLbl="node1" presStyleIdx="0" presStyleCnt="5">
        <dgm:presLayoutVars>
          <dgm:bulletEnabled val="1"/>
        </dgm:presLayoutVars>
      </dgm:prSet>
      <dgm:spPr/>
      <dgm:t>
        <a:bodyPr/>
        <a:lstStyle/>
        <a:p>
          <a:endParaRPr lang="en-US"/>
        </a:p>
      </dgm:t>
    </dgm:pt>
    <dgm:pt modelId="{7C3B41B6-E06B-44FC-9DC8-3E2A642B356F}" type="pres">
      <dgm:prSet presAssocID="{460590D9-C91F-4B07-B22D-27468AAA1BC4}" presName="FiveNodes_2" presStyleLbl="node1" presStyleIdx="1" presStyleCnt="5">
        <dgm:presLayoutVars>
          <dgm:bulletEnabled val="1"/>
        </dgm:presLayoutVars>
      </dgm:prSet>
      <dgm:spPr/>
      <dgm:t>
        <a:bodyPr/>
        <a:lstStyle/>
        <a:p>
          <a:endParaRPr lang="en-US"/>
        </a:p>
      </dgm:t>
    </dgm:pt>
    <dgm:pt modelId="{5ABEAC0C-44DC-4FA1-9BF0-C19A2B026518}" type="pres">
      <dgm:prSet presAssocID="{460590D9-C91F-4B07-B22D-27468AAA1BC4}" presName="FiveNodes_3" presStyleLbl="node1" presStyleIdx="2" presStyleCnt="5">
        <dgm:presLayoutVars>
          <dgm:bulletEnabled val="1"/>
        </dgm:presLayoutVars>
      </dgm:prSet>
      <dgm:spPr/>
      <dgm:t>
        <a:bodyPr/>
        <a:lstStyle/>
        <a:p>
          <a:endParaRPr lang="en-US"/>
        </a:p>
      </dgm:t>
    </dgm:pt>
    <dgm:pt modelId="{70CCA496-918A-467C-9695-75D16A8292D7}" type="pres">
      <dgm:prSet presAssocID="{460590D9-C91F-4B07-B22D-27468AAA1BC4}" presName="FiveNodes_4" presStyleLbl="node1" presStyleIdx="3" presStyleCnt="5" custLinFactNeighborX="290">
        <dgm:presLayoutVars>
          <dgm:bulletEnabled val="1"/>
        </dgm:presLayoutVars>
      </dgm:prSet>
      <dgm:spPr/>
      <dgm:t>
        <a:bodyPr/>
        <a:lstStyle/>
        <a:p>
          <a:endParaRPr lang="en-US"/>
        </a:p>
      </dgm:t>
    </dgm:pt>
    <dgm:pt modelId="{388A05DE-A9B8-42E8-AE6F-F7C69F65F51B}" type="pres">
      <dgm:prSet presAssocID="{460590D9-C91F-4B07-B22D-27468AAA1BC4}" presName="FiveNodes_5" presStyleLbl="node1" presStyleIdx="4" presStyleCnt="5">
        <dgm:presLayoutVars>
          <dgm:bulletEnabled val="1"/>
        </dgm:presLayoutVars>
      </dgm:prSet>
      <dgm:spPr/>
      <dgm:t>
        <a:bodyPr/>
        <a:lstStyle/>
        <a:p>
          <a:endParaRPr lang="en-US"/>
        </a:p>
      </dgm:t>
    </dgm:pt>
    <dgm:pt modelId="{BBE35E21-5097-4CD1-8A55-6ED79871F773}" type="pres">
      <dgm:prSet presAssocID="{460590D9-C91F-4B07-B22D-27468AAA1BC4}" presName="FiveConn_1-2" presStyleLbl="fgAccFollowNode1" presStyleIdx="0" presStyleCnt="4">
        <dgm:presLayoutVars>
          <dgm:bulletEnabled val="1"/>
        </dgm:presLayoutVars>
      </dgm:prSet>
      <dgm:spPr/>
      <dgm:t>
        <a:bodyPr/>
        <a:lstStyle/>
        <a:p>
          <a:endParaRPr lang="en-US"/>
        </a:p>
      </dgm:t>
    </dgm:pt>
    <dgm:pt modelId="{E39BC73E-77A5-4536-80DF-09690A552575}" type="pres">
      <dgm:prSet presAssocID="{460590D9-C91F-4B07-B22D-27468AAA1BC4}" presName="FiveConn_2-3" presStyleLbl="fgAccFollowNode1" presStyleIdx="1" presStyleCnt="4">
        <dgm:presLayoutVars>
          <dgm:bulletEnabled val="1"/>
        </dgm:presLayoutVars>
      </dgm:prSet>
      <dgm:spPr/>
      <dgm:t>
        <a:bodyPr/>
        <a:lstStyle/>
        <a:p>
          <a:endParaRPr lang="en-US"/>
        </a:p>
      </dgm:t>
    </dgm:pt>
    <dgm:pt modelId="{9AA1D31F-AFBB-427B-84CA-094D6FEE1127}" type="pres">
      <dgm:prSet presAssocID="{460590D9-C91F-4B07-B22D-27468AAA1BC4}" presName="FiveConn_3-4" presStyleLbl="fgAccFollowNode1" presStyleIdx="2" presStyleCnt="4">
        <dgm:presLayoutVars>
          <dgm:bulletEnabled val="1"/>
        </dgm:presLayoutVars>
      </dgm:prSet>
      <dgm:spPr/>
      <dgm:t>
        <a:bodyPr/>
        <a:lstStyle/>
        <a:p>
          <a:endParaRPr lang="en-US"/>
        </a:p>
      </dgm:t>
    </dgm:pt>
    <dgm:pt modelId="{550A4CB0-40B1-4E78-B925-7B3BFD31EBE2}" type="pres">
      <dgm:prSet presAssocID="{460590D9-C91F-4B07-B22D-27468AAA1BC4}" presName="FiveConn_4-5" presStyleLbl="fgAccFollowNode1" presStyleIdx="3" presStyleCnt="4">
        <dgm:presLayoutVars>
          <dgm:bulletEnabled val="1"/>
        </dgm:presLayoutVars>
      </dgm:prSet>
      <dgm:spPr/>
      <dgm:t>
        <a:bodyPr/>
        <a:lstStyle/>
        <a:p>
          <a:endParaRPr lang="en-US"/>
        </a:p>
      </dgm:t>
    </dgm:pt>
    <dgm:pt modelId="{89B3C9E9-70FC-4DC9-A63E-7FB2BA5A2C5B}" type="pres">
      <dgm:prSet presAssocID="{460590D9-C91F-4B07-B22D-27468AAA1BC4}" presName="FiveNodes_1_text" presStyleLbl="node1" presStyleIdx="4" presStyleCnt="5">
        <dgm:presLayoutVars>
          <dgm:bulletEnabled val="1"/>
        </dgm:presLayoutVars>
      </dgm:prSet>
      <dgm:spPr/>
      <dgm:t>
        <a:bodyPr/>
        <a:lstStyle/>
        <a:p>
          <a:endParaRPr lang="en-US"/>
        </a:p>
      </dgm:t>
    </dgm:pt>
    <dgm:pt modelId="{46B1C965-CDD9-4BB3-A02F-1ADD366562E0}" type="pres">
      <dgm:prSet presAssocID="{460590D9-C91F-4B07-B22D-27468AAA1BC4}" presName="FiveNodes_2_text" presStyleLbl="node1" presStyleIdx="4" presStyleCnt="5">
        <dgm:presLayoutVars>
          <dgm:bulletEnabled val="1"/>
        </dgm:presLayoutVars>
      </dgm:prSet>
      <dgm:spPr/>
      <dgm:t>
        <a:bodyPr/>
        <a:lstStyle/>
        <a:p>
          <a:endParaRPr lang="en-US"/>
        </a:p>
      </dgm:t>
    </dgm:pt>
    <dgm:pt modelId="{991114DD-7F6D-4C93-907E-D4A29B9F3F7E}" type="pres">
      <dgm:prSet presAssocID="{460590D9-C91F-4B07-B22D-27468AAA1BC4}" presName="FiveNodes_3_text" presStyleLbl="node1" presStyleIdx="4" presStyleCnt="5">
        <dgm:presLayoutVars>
          <dgm:bulletEnabled val="1"/>
        </dgm:presLayoutVars>
      </dgm:prSet>
      <dgm:spPr/>
      <dgm:t>
        <a:bodyPr/>
        <a:lstStyle/>
        <a:p>
          <a:endParaRPr lang="en-US"/>
        </a:p>
      </dgm:t>
    </dgm:pt>
    <dgm:pt modelId="{70E01708-86C5-4FCB-A4A8-B7A9CE645AA4}" type="pres">
      <dgm:prSet presAssocID="{460590D9-C91F-4B07-B22D-27468AAA1BC4}" presName="FiveNodes_4_text" presStyleLbl="node1" presStyleIdx="4" presStyleCnt="5">
        <dgm:presLayoutVars>
          <dgm:bulletEnabled val="1"/>
        </dgm:presLayoutVars>
      </dgm:prSet>
      <dgm:spPr/>
      <dgm:t>
        <a:bodyPr/>
        <a:lstStyle/>
        <a:p>
          <a:endParaRPr lang="en-US"/>
        </a:p>
      </dgm:t>
    </dgm:pt>
    <dgm:pt modelId="{0CC19C4B-DDAF-483C-9A37-D5257F275AF2}" type="pres">
      <dgm:prSet presAssocID="{460590D9-C91F-4B07-B22D-27468AAA1BC4}" presName="FiveNodes_5_text" presStyleLbl="node1" presStyleIdx="4" presStyleCnt="5">
        <dgm:presLayoutVars>
          <dgm:bulletEnabled val="1"/>
        </dgm:presLayoutVars>
      </dgm:prSet>
      <dgm:spPr/>
      <dgm:t>
        <a:bodyPr/>
        <a:lstStyle/>
        <a:p>
          <a:endParaRPr lang="en-US"/>
        </a:p>
      </dgm:t>
    </dgm:pt>
  </dgm:ptLst>
  <dgm:cxnLst>
    <dgm:cxn modelId="{A5753FF7-9F04-42C5-BB9A-2FD9FA0F6050}" type="presOf" srcId="{7E841E15-C4E4-4E7F-8FF4-33EB5F491DBC}" destId="{550A4CB0-40B1-4E78-B925-7B3BFD31EBE2}" srcOrd="0" destOrd="0" presId="urn:microsoft.com/office/officeart/2005/8/layout/vProcess5"/>
    <dgm:cxn modelId="{80EAE371-1D22-4C62-93DC-5FE78B5429DE}" srcId="{460590D9-C91F-4B07-B22D-27468AAA1BC4}" destId="{1F80CD1B-E1CA-4421-8C4A-2305BD5A14A7}" srcOrd="0" destOrd="0" parTransId="{0843FAC8-4362-4AD2-8B7E-8648C7887FA8}" sibTransId="{AA769CF3-126D-49CD-80EB-4D7319C781A7}"/>
    <dgm:cxn modelId="{21B90763-F8BD-433A-8FD8-150CD3DBC67C}" srcId="{460590D9-C91F-4B07-B22D-27468AAA1BC4}" destId="{23ECB165-B320-4870-81E9-C7537583B0BD}" srcOrd="3" destOrd="0" parTransId="{88A3544F-71A3-49AF-A91D-82F2079A6B80}" sibTransId="{7E841E15-C4E4-4E7F-8FF4-33EB5F491DBC}"/>
    <dgm:cxn modelId="{ECC72E48-3345-424E-82B0-2BA6465A3564}" srcId="{460590D9-C91F-4B07-B22D-27468AAA1BC4}" destId="{86122082-D312-4525-B478-55E67B4B12BB}" srcOrd="2" destOrd="0" parTransId="{2B30ED87-1400-4366-8730-ECF94B72FB12}" sibTransId="{98254121-2A51-4CDD-A5AE-4C97CC7F4E8B}"/>
    <dgm:cxn modelId="{1DB9D538-8FE5-4A1D-90AF-AB039E375737}" type="presOf" srcId="{1F80CD1B-E1CA-4421-8C4A-2305BD5A14A7}" destId="{91A53C3A-5E28-4CD2-8868-66E6897DF9DD}" srcOrd="0" destOrd="0" presId="urn:microsoft.com/office/officeart/2005/8/layout/vProcess5"/>
    <dgm:cxn modelId="{6F8AC083-56C9-44DC-98BF-6894153D1485}" type="presOf" srcId="{23ECB165-B320-4870-81E9-C7537583B0BD}" destId="{70CCA496-918A-467C-9695-75D16A8292D7}" srcOrd="0" destOrd="0" presId="urn:microsoft.com/office/officeart/2005/8/layout/vProcess5"/>
    <dgm:cxn modelId="{A89CD122-7001-443E-BD11-ACEDAA8702FC}" type="presOf" srcId="{1F80CD1B-E1CA-4421-8C4A-2305BD5A14A7}" destId="{89B3C9E9-70FC-4DC9-A63E-7FB2BA5A2C5B}" srcOrd="1" destOrd="0" presId="urn:microsoft.com/office/officeart/2005/8/layout/vProcess5"/>
    <dgm:cxn modelId="{1E9222FF-1875-4797-9E36-190E36C74EC5}" srcId="{460590D9-C91F-4B07-B22D-27468AAA1BC4}" destId="{C6B35493-C963-416C-9626-2E646F2100A7}" srcOrd="4" destOrd="0" parTransId="{6ACE0AE2-ED86-4676-965C-526010BF845D}" sibTransId="{6CA87034-E135-487D-A92C-16D8588D9DDC}"/>
    <dgm:cxn modelId="{E90B99A7-9986-448A-BA99-61E4AF0100DD}" srcId="{460590D9-C91F-4B07-B22D-27468AAA1BC4}" destId="{C3F3ECA4-A748-443D-860B-B2F65792839F}" srcOrd="1" destOrd="0" parTransId="{4FD89BA8-2C95-4700-BDFD-42CF6BF2865D}" sibTransId="{64A7EDD2-41A2-4354-A50C-B86A35A309C7}"/>
    <dgm:cxn modelId="{27090836-5706-4957-9BF7-748F3B1DECAB}" type="presOf" srcId="{C3F3ECA4-A748-443D-860B-B2F65792839F}" destId="{7C3B41B6-E06B-44FC-9DC8-3E2A642B356F}" srcOrd="0" destOrd="0" presId="urn:microsoft.com/office/officeart/2005/8/layout/vProcess5"/>
    <dgm:cxn modelId="{D61DD542-107A-4E5D-986A-CD090CAF24AE}" type="presOf" srcId="{AA769CF3-126D-49CD-80EB-4D7319C781A7}" destId="{BBE35E21-5097-4CD1-8A55-6ED79871F773}" srcOrd="0" destOrd="0" presId="urn:microsoft.com/office/officeart/2005/8/layout/vProcess5"/>
    <dgm:cxn modelId="{36BF0355-863A-4E2A-820B-CB6366C84EFB}" type="presOf" srcId="{86122082-D312-4525-B478-55E67B4B12BB}" destId="{991114DD-7F6D-4C93-907E-D4A29B9F3F7E}" srcOrd="1" destOrd="0" presId="urn:microsoft.com/office/officeart/2005/8/layout/vProcess5"/>
    <dgm:cxn modelId="{838AC0D8-ED0E-4444-A1C6-07EBB1A765F3}" type="presOf" srcId="{C6B35493-C963-416C-9626-2E646F2100A7}" destId="{388A05DE-A9B8-42E8-AE6F-F7C69F65F51B}" srcOrd="0" destOrd="0" presId="urn:microsoft.com/office/officeart/2005/8/layout/vProcess5"/>
    <dgm:cxn modelId="{004932B3-16AE-484A-8F25-9CED54F8F1C0}" type="presOf" srcId="{86122082-D312-4525-B478-55E67B4B12BB}" destId="{5ABEAC0C-44DC-4FA1-9BF0-C19A2B026518}" srcOrd="0" destOrd="0" presId="urn:microsoft.com/office/officeart/2005/8/layout/vProcess5"/>
    <dgm:cxn modelId="{7AC880F4-9EA2-44C9-86AD-4B08E8D7821E}" type="presOf" srcId="{C6B35493-C963-416C-9626-2E646F2100A7}" destId="{0CC19C4B-DDAF-483C-9A37-D5257F275AF2}" srcOrd="1" destOrd="0" presId="urn:microsoft.com/office/officeart/2005/8/layout/vProcess5"/>
    <dgm:cxn modelId="{24DF0985-4B74-423C-84D3-E2C0B6184CCF}" type="presOf" srcId="{98254121-2A51-4CDD-A5AE-4C97CC7F4E8B}" destId="{9AA1D31F-AFBB-427B-84CA-094D6FEE1127}" srcOrd="0" destOrd="0" presId="urn:microsoft.com/office/officeart/2005/8/layout/vProcess5"/>
    <dgm:cxn modelId="{C5E68E9A-4FBD-4412-95AB-B52987316A9D}" type="presOf" srcId="{23ECB165-B320-4870-81E9-C7537583B0BD}" destId="{70E01708-86C5-4FCB-A4A8-B7A9CE645AA4}" srcOrd="1" destOrd="0" presId="urn:microsoft.com/office/officeart/2005/8/layout/vProcess5"/>
    <dgm:cxn modelId="{D4F1C528-8314-4EAD-8F27-0D99364733C6}" type="presOf" srcId="{C3F3ECA4-A748-443D-860B-B2F65792839F}" destId="{46B1C965-CDD9-4BB3-A02F-1ADD366562E0}" srcOrd="1" destOrd="0" presId="urn:microsoft.com/office/officeart/2005/8/layout/vProcess5"/>
    <dgm:cxn modelId="{BADE33DC-EE03-46CF-B389-079D25CAEB40}" type="presOf" srcId="{64A7EDD2-41A2-4354-A50C-B86A35A309C7}" destId="{E39BC73E-77A5-4536-80DF-09690A552575}" srcOrd="0" destOrd="0" presId="urn:microsoft.com/office/officeart/2005/8/layout/vProcess5"/>
    <dgm:cxn modelId="{5FD72891-3DC6-43AC-AE0C-70179E089016}" type="presOf" srcId="{460590D9-C91F-4B07-B22D-27468AAA1BC4}" destId="{58D2BD4D-EDB1-4234-A16A-F9279772612B}" srcOrd="0" destOrd="0" presId="urn:microsoft.com/office/officeart/2005/8/layout/vProcess5"/>
    <dgm:cxn modelId="{98AA04AF-5326-4F10-8037-2DC9ACBCE40C}" type="presParOf" srcId="{58D2BD4D-EDB1-4234-A16A-F9279772612B}" destId="{E4148B67-FED4-4E42-BA9F-9774FEB75810}" srcOrd="0" destOrd="0" presId="urn:microsoft.com/office/officeart/2005/8/layout/vProcess5"/>
    <dgm:cxn modelId="{862EEF9F-99A2-443B-AE5B-7C085AF14176}" type="presParOf" srcId="{58D2BD4D-EDB1-4234-A16A-F9279772612B}" destId="{91A53C3A-5E28-4CD2-8868-66E6897DF9DD}" srcOrd="1" destOrd="0" presId="urn:microsoft.com/office/officeart/2005/8/layout/vProcess5"/>
    <dgm:cxn modelId="{23D0A5E6-E74D-4FD3-958E-5B34BAE5A0CD}" type="presParOf" srcId="{58D2BD4D-EDB1-4234-A16A-F9279772612B}" destId="{7C3B41B6-E06B-44FC-9DC8-3E2A642B356F}" srcOrd="2" destOrd="0" presId="urn:microsoft.com/office/officeart/2005/8/layout/vProcess5"/>
    <dgm:cxn modelId="{D3A6EAEF-1BCD-4C03-BD49-DF426C6887AD}" type="presParOf" srcId="{58D2BD4D-EDB1-4234-A16A-F9279772612B}" destId="{5ABEAC0C-44DC-4FA1-9BF0-C19A2B026518}" srcOrd="3" destOrd="0" presId="urn:microsoft.com/office/officeart/2005/8/layout/vProcess5"/>
    <dgm:cxn modelId="{8CE37C25-BF6B-4608-83AC-841B085DE272}" type="presParOf" srcId="{58D2BD4D-EDB1-4234-A16A-F9279772612B}" destId="{70CCA496-918A-467C-9695-75D16A8292D7}" srcOrd="4" destOrd="0" presId="urn:microsoft.com/office/officeart/2005/8/layout/vProcess5"/>
    <dgm:cxn modelId="{E74DD7A2-3917-4386-AD5A-6B699892A2A1}" type="presParOf" srcId="{58D2BD4D-EDB1-4234-A16A-F9279772612B}" destId="{388A05DE-A9B8-42E8-AE6F-F7C69F65F51B}" srcOrd="5" destOrd="0" presId="urn:microsoft.com/office/officeart/2005/8/layout/vProcess5"/>
    <dgm:cxn modelId="{6717C3EB-6104-4AD8-8594-420516129F75}" type="presParOf" srcId="{58D2BD4D-EDB1-4234-A16A-F9279772612B}" destId="{BBE35E21-5097-4CD1-8A55-6ED79871F773}" srcOrd="6" destOrd="0" presId="urn:microsoft.com/office/officeart/2005/8/layout/vProcess5"/>
    <dgm:cxn modelId="{250C57C2-63D7-4C7A-B02A-C1E6625A712C}" type="presParOf" srcId="{58D2BD4D-EDB1-4234-A16A-F9279772612B}" destId="{E39BC73E-77A5-4536-80DF-09690A552575}" srcOrd="7" destOrd="0" presId="urn:microsoft.com/office/officeart/2005/8/layout/vProcess5"/>
    <dgm:cxn modelId="{37626626-635D-4916-AF2C-26883ABAF995}" type="presParOf" srcId="{58D2BD4D-EDB1-4234-A16A-F9279772612B}" destId="{9AA1D31F-AFBB-427B-84CA-094D6FEE1127}" srcOrd="8" destOrd="0" presId="urn:microsoft.com/office/officeart/2005/8/layout/vProcess5"/>
    <dgm:cxn modelId="{617EE420-036C-4B38-B8B0-46AAC97CDFF6}" type="presParOf" srcId="{58D2BD4D-EDB1-4234-A16A-F9279772612B}" destId="{550A4CB0-40B1-4E78-B925-7B3BFD31EBE2}" srcOrd="9" destOrd="0" presId="urn:microsoft.com/office/officeart/2005/8/layout/vProcess5"/>
    <dgm:cxn modelId="{1967E17D-0A35-48EE-ADFD-22AD6D200D04}" type="presParOf" srcId="{58D2BD4D-EDB1-4234-A16A-F9279772612B}" destId="{89B3C9E9-70FC-4DC9-A63E-7FB2BA5A2C5B}" srcOrd="10" destOrd="0" presId="urn:microsoft.com/office/officeart/2005/8/layout/vProcess5"/>
    <dgm:cxn modelId="{5F59FB42-CCFD-40F1-AD03-67F1339C5DA1}" type="presParOf" srcId="{58D2BD4D-EDB1-4234-A16A-F9279772612B}" destId="{46B1C965-CDD9-4BB3-A02F-1ADD366562E0}" srcOrd="11" destOrd="0" presId="urn:microsoft.com/office/officeart/2005/8/layout/vProcess5"/>
    <dgm:cxn modelId="{BAD57F71-7132-44A1-A884-3B7B82C321A5}" type="presParOf" srcId="{58D2BD4D-EDB1-4234-A16A-F9279772612B}" destId="{991114DD-7F6D-4C93-907E-D4A29B9F3F7E}" srcOrd="12" destOrd="0" presId="urn:microsoft.com/office/officeart/2005/8/layout/vProcess5"/>
    <dgm:cxn modelId="{DF4E355C-FC74-4E55-B46E-3365C2D1B1B5}" type="presParOf" srcId="{58D2BD4D-EDB1-4234-A16A-F9279772612B}" destId="{70E01708-86C5-4FCB-A4A8-B7A9CE645AA4}" srcOrd="13" destOrd="0" presId="urn:microsoft.com/office/officeart/2005/8/layout/vProcess5"/>
    <dgm:cxn modelId="{61C2810A-6078-4946-98CD-A13DF26527AD}" type="presParOf" srcId="{58D2BD4D-EDB1-4234-A16A-F9279772612B}" destId="{0CC19C4B-DDAF-483C-9A37-D5257F275AF2}"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A53C3A-5E28-4CD2-8868-66E6897DF9DD}">
      <dsp:nvSpPr>
        <dsp:cNvPr id="0" name=""/>
        <dsp:cNvSpPr/>
      </dsp:nvSpPr>
      <dsp:spPr>
        <a:xfrm>
          <a:off x="0" y="0"/>
          <a:ext cx="5440479" cy="809445"/>
        </a:xfrm>
        <a:prstGeom prst="roundRect">
          <a:avLst>
            <a:gd name="adj" fmla="val 10000"/>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smtClean="0"/>
            <a:t>Flatten Dataset</a:t>
          </a:r>
          <a:endParaRPr lang="en-US" sz="3200" kern="1200" dirty="0"/>
        </a:p>
      </dsp:txBody>
      <dsp:txXfrm>
        <a:off x="23708" y="23708"/>
        <a:ext cx="4472319" cy="762029"/>
      </dsp:txXfrm>
    </dsp:sp>
    <dsp:sp modelId="{7C3B41B6-E06B-44FC-9DC8-3E2A642B356F}">
      <dsp:nvSpPr>
        <dsp:cNvPr id="0" name=""/>
        <dsp:cNvSpPr/>
      </dsp:nvSpPr>
      <dsp:spPr>
        <a:xfrm>
          <a:off x="406269" y="921867"/>
          <a:ext cx="5440479" cy="809445"/>
        </a:xfrm>
        <a:prstGeom prst="roundRect">
          <a:avLst>
            <a:gd name="adj" fmla="val 10000"/>
          </a:avLst>
        </a:prstGeom>
        <a:solidFill>
          <a:schemeClr val="accent5">
            <a:hueOff val="-2747396"/>
            <a:satOff val="1979"/>
            <a:lumOff val="4755"/>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smtClean="0"/>
            <a:t>Create Model</a:t>
          </a:r>
          <a:endParaRPr lang="en-US" sz="3200" kern="1200" dirty="0"/>
        </a:p>
      </dsp:txBody>
      <dsp:txXfrm>
        <a:off x="429977" y="945575"/>
        <a:ext cx="4460654" cy="762029"/>
      </dsp:txXfrm>
    </dsp:sp>
    <dsp:sp modelId="{5ABEAC0C-44DC-4FA1-9BF0-C19A2B026518}">
      <dsp:nvSpPr>
        <dsp:cNvPr id="0" name=""/>
        <dsp:cNvSpPr/>
      </dsp:nvSpPr>
      <dsp:spPr>
        <a:xfrm>
          <a:off x="812539" y="1843735"/>
          <a:ext cx="5440479" cy="809445"/>
        </a:xfrm>
        <a:prstGeom prst="roundRect">
          <a:avLst>
            <a:gd name="adj" fmla="val 10000"/>
          </a:avLst>
        </a:prstGeom>
        <a:solidFill>
          <a:schemeClr val="accent5">
            <a:hueOff val="-5494792"/>
            <a:satOff val="3958"/>
            <a:lumOff val="9511"/>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smtClean="0"/>
            <a:t>Train Model</a:t>
          </a:r>
          <a:endParaRPr lang="en-US" sz="3200" kern="1200" dirty="0"/>
        </a:p>
      </dsp:txBody>
      <dsp:txXfrm>
        <a:off x="836247" y="1867443"/>
        <a:ext cx="4460654" cy="762029"/>
      </dsp:txXfrm>
    </dsp:sp>
    <dsp:sp modelId="{70CCA496-918A-467C-9695-75D16A8292D7}">
      <dsp:nvSpPr>
        <dsp:cNvPr id="0" name=""/>
        <dsp:cNvSpPr/>
      </dsp:nvSpPr>
      <dsp:spPr>
        <a:xfrm>
          <a:off x="1234586" y="2765603"/>
          <a:ext cx="5440479" cy="809445"/>
        </a:xfrm>
        <a:prstGeom prst="roundRect">
          <a:avLst>
            <a:gd name="adj" fmla="val 10000"/>
          </a:avLst>
        </a:prstGeom>
        <a:solidFill>
          <a:schemeClr val="accent5">
            <a:hueOff val="-8242189"/>
            <a:satOff val="5937"/>
            <a:lumOff val="14266"/>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smtClean="0"/>
            <a:t>Test Model</a:t>
          </a:r>
          <a:endParaRPr lang="en-US" sz="3200" kern="1200" dirty="0"/>
        </a:p>
      </dsp:txBody>
      <dsp:txXfrm>
        <a:off x="1258294" y="2789311"/>
        <a:ext cx="4460654" cy="762029"/>
      </dsp:txXfrm>
    </dsp:sp>
    <dsp:sp modelId="{388A05DE-A9B8-42E8-AE6F-F7C69F65F51B}">
      <dsp:nvSpPr>
        <dsp:cNvPr id="0" name=""/>
        <dsp:cNvSpPr/>
      </dsp:nvSpPr>
      <dsp:spPr>
        <a:xfrm>
          <a:off x="1625078" y="3687471"/>
          <a:ext cx="5440479" cy="809445"/>
        </a:xfrm>
        <a:prstGeom prst="roundRect">
          <a:avLst>
            <a:gd name="adj" fmla="val 10000"/>
          </a:avLst>
        </a:prstGeom>
        <a:solidFill>
          <a:schemeClr val="accent5">
            <a:hueOff val="-10989585"/>
            <a:satOff val="7916"/>
            <a:lumOff val="19022"/>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smtClean="0"/>
            <a:t>Update Semi-Regularly</a:t>
          </a:r>
          <a:endParaRPr lang="en-US" sz="3200" kern="1200" dirty="0"/>
        </a:p>
      </dsp:txBody>
      <dsp:txXfrm>
        <a:off x="1648786" y="3711179"/>
        <a:ext cx="4460654" cy="762029"/>
      </dsp:txXfrm>
    </dsp:sp>
    <dsp:sp modelId="{BBE35E21-5097-4CD1-8A55-6ED79871F773}">
      <dsp:nvSpPr>
        <dsp:cNvPr id="0" name=""/>
        <dsp:cNvSpPr/>
      </dsp:nvSpPr>
      <dsp:spPr>
        <a:xfrm>
          <a:off x="4914340" y="591344"/>
          <a:ext cx="526139" cy="526139"/>
        </a:xfrm>
        <a:prstGeom prst="downArrow">
          <a:avLst>
            <a:gd name="adj1" fmla="val 55000"/>
            <a:gd name="adj2" fmla="val 45000"/>
          </a:avLst>
        </a:prstGeom>
        <a:solidFill>
          <a:schemeClr val="accent5">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en-US" sz="2500" kern="1200"/>
        </a:p>
      </dsp:txBody>
      <dsp:txXfrm>
        <a:off x="5032721" y="591344"/>
        <a:ext cx="289377" cy="395920"/>
      </dsp:txXfrm>
    </dsp:sp>
    <dsp:sp modelId="{E39BC73E-77A5-4536-80DF-09690A552575}">
      <dsp:nvSpPr>
        <dsp:cNvPr id="0" name=""/>
        <dsp:cNvSpPr/>
      </dsp:nvSpPr>
      <dsp:spPr>
        <a:xfrm>
          <a:off x="5320609" y="1513212"/>
          <a:ext cx="526139" cy="526139"/>
        </a:xfrm>
        <a:prstGeom prst="downArrow">
          <a:avLst>
            <a:gd name="adj1" fmla="val 55000"/>
            <a:gd name="adj2" fmla="val 45000"/>
          </a:avLst>
        </a:prstGeom>
        <a:solidFill>
          <a:schemeClr val="accent5">
            <a:tint val="40000"/>
            <a:alpha val="90000"/>
            <a:hueOff val="-4057872"/>
            <a:satOff val="8629"/>
            <a:lumOff val="1271"/>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en-US" sz="2500" kern="1200"/>
        </a:p>
      </dsp:txBody>
      <dsp:txXfrm>
        <a:off x="5438990" y="1513212"/>
        <a:ext cx="289377" cy="395920"/>
      </dsp:txXfrm>
    </dsp:sp>
    <dsp:sp modelId="{9AA1D31F-AFBB-427B-84CA-094D6FEE1127}">
      <dsp:nvSpPr>
        <dsp:cNvPr id="0" name=""/>
        <dsp:cNvSpPr/>
      </dsp:nvSpPr>
      <dsp:spPr>
        <a:xfrm>
          <a:off x="5726879" y="2421589"/>
          <a:ext cx="526139" cy="526139"/>
        </a:xfrm>
        <a:prstGeom prst="downArrow">
          <a:avLst>
            <a:gd name="adj1" fmla="val 55000"/>
            <a:gd name="adj2" fmla="val 45000"/>
          </a:avLst>
        </a:prstGeom>
        <a:solidFill>
          <a:schemeClr val="accent5">
            <a:tint val="40000"/>
            <a:alpha val="90000"/>
            <a:hueOff val="-8115743"/>
            <a:satOff val="17259"/>
            <a:lumOff val="2541"/>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en-US" sz="2500" kern="1200"/>
        </a:p>
      </dsp:txBody>
      <dsp:txXfrm>
        <a:off x="5845260" y="2421589"/>
        <a:ext cx="289377" cy="395920"/>
      </dsp:txXfrm>
    </dsp:sp>
    <dsp:sp modelId="{550A4CB0-40B1-4E78-B925-7B3BFD31EBE2}">
      <dsp:nvSpPr>
        <dsp:cNvPr id="0" name=""/>
        <dsp:cNvSpPr/>
      </dsp:nvSpPr>
      <dsp:spPr>
        <a:xfrm>
          <a:off x="6133149" y="3352451"/>
          <a:ext cx="526139" cy="526139"/>
        </a:xfrm>
        <a:prstGeom prst="downArrow">
          <a:avLst>
            <a:gd name="adj1" fmla="val 55000"/>
            <a:gd name="adj2" fmla="val 45000"/>
          </a:avLst>
        </a:prstGeom>
        <a:solidFill>
          <a:schemeClr val="accent5">
            <a:tint val="40000"/>
            <a:alpha val="90000"/>
            <a:hueOff val="-12173615"/>
            <a:satOff val="25888"/>
            <a:lumOff val="3812"/>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en-US" sz="2500" kern="1200"/>
        </a:p>
      </dsp:txBody>
      <dsp:txXfrm>
        <a:off x="6251530" y="3352451"/>
        <a:ext cx="289377" cy="39592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1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4A47687-B9E9-234B-8D9B-25E7EC7EABD1}" type="datetime1">
              <a:rPr lang="en-US" smtClean="0"/>
              <a:t>5/10/2012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2C1583-FEA1-A34E-B7F1-6EF545EF05BD}" type="slidenum">
              <a:rPr lang="en-US" smtClean="0"/>
              <a:t>‹#›</a:t>
            </a:fld>
            <a:endParaRPr lang="en-US"/>
          </a:p>
        </p:txBody>
      </p:sp>
    </p:spTree>
    <p:extLst>
      <p:ext uri="{BB962C8B-B14F-4D97-AF65-F5344CB8AC3E}">
        <p14:creationId xmlns:p14="http://schemas.microsoft.com/office/powerpoint/2010/main" val="388962086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A3F995-3245-0D46-A967-5C009B909ECE}" type="datetime1">
              <a:rPr lang="en-US" smtClean="0"/>
              <a:t>5/10/2012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61E671-882B-BD46-A21D-DB035ECBBF29}" type="slidenum">
              <a:rPr lang="en-US" smtClean="0"/>
              <a:t>‹#›</a:t>
            </a:fld>
            <a:endParaRPr lang="en-US"/>
          </a:p>
        </p:txBody>
      </p:sp>
    </p:spTree>
    <p:extLst>
      <p:ext uri="{BB962C8B-B14F-4D97-AF65-F5344CB8AC3E}">
        <p14:creationId xmlns:p14="http://schemas.microsoft.com/office/powerpoint/2010/main" val="97481129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all-demo session will focus on data mining from non-traditional sources. Many of you can mine from a nice clean dataset, but we will use the new Tabular model to consolidate data from disparate sources and perform some basic cleansing and mining that an end user can do once they know how! This </a:t>
            </a:r>
            <a:r>
              <a:rPr lang="en-US" dirty="0" smtClean="0"/>
              <a:t>session </a:t>
            </a:r>
            <a:r>
              <a:rPr lang="en-US" dirty="0" smtClean="0"/>
              <a:t>will be </a:t>
            </a:r>
            <a:r>
              <a:rPr lang="en-US" smtClean="0"/>
              <a:t>total </a:t>
            </a:r>
            <a:r>
              <a:rPr lang="en-US" smtClean="0"/>
              <a:t>audience </a:t>
            </a:r>
            <a:r>
              <a:rPr lang="en-US" dirty="0" smtClean="0"/>
              <a:t>participation - not a slide lecture and not one silly demo!</a:t>
            </a:r>
            <a:endParaRPr lang="en-US" dirty="0"/>
          </a:p>
        </p:txBody>
      </p:sp>
      <p:sp>
        <p:nvSpPr>
          <p:cNvPr id="4" name="Slide Number Placeholder 3"/>
          <p:cNvSpPr>
            <a:spLocks noGrp="1"/>
          </p:cNvSpPr>
          <p:nvPr>
            <p:ph type="sldNum" sz="quarter" idx="10"/>
          </p:nvPr>
        </p:nvSpPr>
        <p:spPr/>
        <p:txBody>
          <a:bodyPr/>
          <a:lstStyle/>
          <a:p>
            <a:fld id="{F061E671-882B-BD46-A21D-DB035ECBBF29}" type="slidenum">
              <a:rPr lang="en-US" smtClean="0"/>
              <a:t>1</a:t>
            </a:fld>
            <a:endParaRPr lang="en-US"/>
          </a:p>
        </p:txBody>
      </p:sp>
    </p:spTree>
    <p:extLst>
      <p:ext uri="{BB962C8B-B14F-4D97-AF65-F5344CB8AC3E}">
        <p14:creationId xmlns:p14="http://schemas.microsoft.com/office/powerpoint/2010/main" val="960333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61E671-882B-BD46-A21D-DB035ECBBF29}" type="slidenum">
              <a:rPr lang="en-US" smtClean="0"/>
              <a:t>2</a:t>
            </a:fld>
            <a:endParaRPr lang="en-US"/>
          </a:p>
        </p:txBody>
      </p:sp>
    </p:spTree>
    <p:extLst>
      <p:ext uri="{BB962C8B-B14F-4D97-AF65-F5344CB8AC3E}">
        <p14:creationId xmlns:p14="http://schemas.microsoft.com/office/powerpoint/2010/main" val="41353078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61E671-882B-BD46-A21D-DB035ECBBF29}" type="slidenum">
              <a:rPr lang="en-US" smtClean="0"/>
              <a:t>3</a:t>
            </a:fld>
            <a:endParaRPr lang="en-US"/>
          </a:p>
        </p:txBody>
      </p:sp>
    </p:spTree>
    <p:extLst>
      <p:ext uri="{BB962C8B-B14F-4D97-AF65-F5344CB8AC3E}">
        <p14:creationId xmlns:p14="http://schemas.microsoft.com/office/powerpoint/2010/main" val="4135307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61E671-882B-BD46-A21D-DB035ECBBF29}" type="slidenum">
              <a:rPr lang="en-US" smtClean="0"/>
              <a:t>5</a:t>
            </a:fld>
            <a:endParaRPr lang="en-US"/>
          </a:p>
        </p:txBody>
      </p:sp>
    </p:spTree>
    <p:extLst>
      <p:ext uri="{BB962C8B-B14F-4D97-AF65-F5344CB8AC3E}">
        <p14:creationId xmlns:p14="http://schemas.microsoft.com/office/powerpoint/2010/main" val="4135307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61E671-882B-BD46-A21D-DB035ECBBF29}" type="slidenum">
              <a:rPr lang="en-US" smtClean="0"/>
              <a:t>6</a:t>
            </a:fld>
            <a:endParaRPr lang="en-US"/>
          </a:p>
        </p:txBody>
      </p:sp>
    </p:spTree>
    <p:extLst>
      <p:ext uri="{BB962C8B-B14F-4D97-AF65-F5344CB8AC3E}">
        <p14:creationId xmlns:p14="http://schemas.microsoft.com/office/powerpoint/2010/main" val="4135307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61E671-882B-BD46-A21D-DB035ECBBF29}" type="slidenum">
              <a:rPr lang="en-US" smtClean="0"/>
              <a:t>7</a:t>
            </a:fld>
            <a:endParaRPr lang="en-US"/>
          </a:p>
        </p:txBody>
      </p:sp>
    </p:spTree>
    <p:extLst>
      <p:ext uri="{BB962C8B-B14F-4D97-AF65-F5344CB8AC3E}">
        <p14:creationId xmlns:p14="http://schemas.microsoft.com/office/powerpoint/2010/main" val="41353078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61E671-882B-BD46-A21D-DB035ECBBF29}" type="slidenum">
              <a:rPr lang="en-US" smtClean="0"/>
              <a:t>8</a:t>
            </a:fld>
            <a:endParaRPr lang="en-US"/>
          </a:p>
        </p:txBody>
      </p:sp>
    </p:spTree>
    <p:extLst>
      <p:ext uri="{BB962C8B-B14F-4D97-AF65-F5344CB8AC3E}">
        <p14:creationId xmlns:p14="http://schemas.microsoft.com/office/powerpoint/2010/main" val="4135307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61E671-882B-BD46-A21D-DB035ECBBF29}" type="slidenum">
              <a:rPr lang="en-US" smtClean="0"/>
              <a:t>9</a:t>
            </a:fld>
            <a:endParaRPr lang="en-US"/>
          </a:p>
        </p:txBody>
      </p:sp>
    </p:spTree>
    <p:extLst>
      <p:ext uri="{BB962C8B-B14F-4D97-AF65-F5344CB8AC3E}">
        <p14:creationId xmlns:p14="http://schemas.microsoft.com/office/powerpoint/2010/main" val="41353078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061E671-882B-BD46-A21D-DB035ECBBF29}" type="slidenum">
              <a:rPr lang="en-US" smtClean="0"/>
              <a:t>10</a:t>
            </a:fld>
            <a:endParaRPr lang="en-US"/>
          </a:p>
        </p:txBody>
      </p:sp>
    </p:spTree>
    <p:extLst>
      <p:ext uri="{BB962C8B-B14F-4D97-AF65-F5344CB8AC3E}">
        <p14:creationId xmlns:p14="http://schemas.microsoft.com/office/powerpoint/2010/main" val="5290953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61E671-882B-BD46-A21D-DB035ECBBF29}" type="slidenum">
              <a:rPr lang="en-US" smtClean="0"/>
              <a:t>11</a:t>
            </a:fld>
            <a:endParaRPr lang="en-US"/>
          </a:p>
        </p:txBody>
      </p:sp>
    </p:spTree>
    <p:extLst>
      <p:ext uri="{BB962C8B-B14F-4D97-AF65-F5344CB8AC3E}">
        <p14:creationId xmlns:p14="http://schemas.microsoft.com/office/powerpoint/2010/main" val="41353078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457199" y="784333"/>
            <a:ext cx="8229601" cy="1191376"/>
          </a:xfrm>
        </p:spPr>
        <p:txBody>
          <a:bodyPr lIns="0" anchor="t" anchorCtr="0">
            <a:noAutofit/>
          </a:bodyPr>
          <a:lstStyle>
            <a:lvl1pPr algn="l">
              <a:defRPr sz="3800" cap="all">
                <a:solidFill>
                  <a:schemeClr val="bg1"/>
                </a:solidFill>
                <a:latin typeface="Arial"/>
                <a:cs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2095125"/>
            <a:ext cx="8229600" cy="1181134"/>
          </a:xfrm>
        </p:spPr>
        <p:txBody>
          <a:bodyPr lIns="0">
            <a:normAutofit/>
          </a:bodyPr>
          <a:lstStyle>
            <a:lvl1pPr marL="0" indent="0" algn="l">
              <a:buNone/>
              <a:defRPr sz="2800">
                <a:solidFill>
                  <a:schemeClr val="bg1">
                    <a:lumMod val="7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0" name="Isosceles Triangle 9"/>
          <p:cNvSpPr/>
          <p:nvPr userDrawn="1"/>
        </p:nvSpPr>
        <p:spPr>
          <a:xfrm rot="5400000">
            <a:off x="446160" y="3198179"/>
            <a:ext cx="160080" cy="138000"/>
          </a:xfrm>
          <a:prstGeom prst="triangle">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8887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78594"/>
            <a:ext cx="8229600" cy="1143000"/>
          </a:xfrm>
        </p:spPr>
        <p:txBody>
          <a:bodyPr>
            <a:noAutofit/>
          </a:bodyPr>
          <a:lstStyle>
            <a:lvl1pPr algn="l">
              <a:defRPr sz="34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00201"/>
            <a:ext cx="8229600" cy="434850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Slide Number Placeholder 5"/>
          <p:cNvSpPr>
            <a:spLocks noGrp="1"/>
          </p:cNvSpPr>
          <p:nvPr>
            <p:ph type="sldNum" sz="quarter" idx="4"/>
          </p:nvPr>
        </p:nvSpPr>
        <p:spPr>
          <a:xfrm>
            <a:off x="7943553" y="6360594"/>
            <a:ext cx="409014" cy="365125"/>
          </a:xfrm>
          <a:prstGeom prst="rect">
            <a:avLst/>
          </a:prstGeom>
        </p:spPr>
        <p:txBody>
          <a:bodyPr anchor="t" anchorCtr="0"/>
          <a:lstStyle>
            <a:lvl1pPr algn="l">
              <a:defRPr sz="1100" b="0">
                <a:solidFill>
                  <a:schemeClr val="bg1">
                    <a:lumMod val="75000"/>
                  </a:schemeClr>
                </a:solidFill>
              </a:defRPr>
            </a:lvl1pPr>
          </a:lstStyle>
          <a:p>
            <a:fld id="{55D34BE4-DA93-A945-B706-B39D39DCACB6}" type="slidenum">
              <a:rPr lang="en-US" smtClean="0"/>
              <a:pPr/>
              <a:t>‹#›</a:t>
            </a:fld>
            <a:endParaRPr lang="en-US" dirty="0"/>
          </a:p>
        </p:txBody>
      </p:sp>
      <p:sp>
        <p:nvSpPr>
          <p:cNvPr id="16" name="Footer Placeholder 4"/>
          <p:cNvSpPr>
            <a:spLocks noGrp="1"/>
          </p:cNvSpPr>
          <p:nvPr>
            <p:ph type="ftr" sz="quarter" idx="3"/>
          </p:nvPr>
        </p:nvSpPr>
        <p:spPr>
          <a:xfrm>
            <a:off x="5901763" y="6360594"/>
            <a:ext cx="1994113" cy="365125"/>
          </a:xfrm>
          <a:prstGeom prst="rect">
            <a:avLst/>
          </a:prstGeom>
        </p:spPr>
        <p:txBody>
          <a:bodyPr anchor="t" anchorCtr="0"/>
          <a:lstStyle>
            <a:lvl1pPr algn="r">
              <a:defRPr sz="1100" b="0">
                <a:solidFill>
                  <a:srgbClr val="BFBFBF"/>
                </a:solidFill>
              </a:defRPr>
            </a:lvl1pPr>
          </a:lstStyle>
          <a:p>
            <a:r>
              <a:rPr lang="en-US" smtClean="0"/>
              <a:t>Track # – Session #</a:t>
            </a:r>
            <a:endParaRPr lang="en-US" dirty="0"/>
          </a:p>
        </p:txBody>
      </p:sp>
    </p:spTree>
    <p:extLst>
      <p:ext uri="{BB962C8B-B14F-4D97-AF65-F5344CB8AC3E}">
        <p14:creationId xmlns:p14="http://schemas.microsoft.com/office/powerpoint/2010/main" val="1604818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Rectangle 13"/>
          <p:cNvSpPr/>
          <p:nvPr userDrawn="1"/>
        </p:nvSpPr>
        <p:spPr>
          <a:xfrm>
            <a:off x="0" y="4620913"/>
            <a:ext cx="9144000" cy="2237087"/>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v</a:t>
            </a:r>
            <a:endParaRPr lang="en-US" dirty="0"/>
          </a:p>
        </p:txBody>
      </p:sp>
      <p:sp>
        <p:nvSpPr>
          <p:cNvPr id="2" name="Title 1"/>
          <p:cNvSpPr>
            <a:spLocks noGrp="1"/>
          </p:cNvSpPr>
          <p:nvPr>
            <p:ph type="title"/>
          </p:nvPr>
        </p:nvSpPr>
        <p:spPr>
          <a:xfrm>
            <a:off x="722313" y="4534964"/>
            <a:ext cx="7772400" cy="1362075"/>
          </a:xfrm>
        </p:spPr>
        <p:txBody>
          <a:bodyPr anchor="t"/>
          <a:lstStyle>
            <a:lvl1pPr algn="l">
              <a:defRPr sz="4000" b="0" cap="none"/>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3034777"/>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pic>
        <p:nvPicPr>
          <p:cNvPr id="13" name="Picture 12" descr="TransitionBG.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61657"/>
            <a:ext cx="9144000" cy="3200400"/>
          </a:xfrm>
          <a:prstGeom prst="rect">
            <a:avLst/>
          </a:prstGeom>
        </p:spPr>
      </p:pic>
    </p:spTree>
    <p:extLst>
      <p:ext uri="{BB962C8B-B14F-4D97-AF65-F5344CB8AC3E}">
        <p14:creationId xmlns:p14="http://schemas.microsoft.com/office/powerpoint/2010/main" val="2296816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Number Placeholder 5"/>
          <p:cNvSpPr>
            <a:spLocks noGrp="1"/>
          </p:cNvSpPr>
          <p:nvPr>
            <p:ph type="sldNum" sz="quarter" idx="4"/>
          </p:nvPr>
        </p:nvSpPr>
        <p:spPr>
          <a:xfrm>
            <a:off x="7943553" y="6360594"/>
            <a:ext cx="409014" cy="365125"/>
          </a:xfrm>
          <a:prstGeom prst="rect">
            <a:avLst/>
          </a:prstGeom>
        </p:spPr>
        <p:txBody>
          <a:bodyPr anchor="t" anchorCtr="0"/>
          <a:lstStyle>
            <a:lvl1pPr algn="l">
              <a:defRPr sz="1100" b="0">
                <a:solidFill>
                  <a:schemeClr val="bg1">
                    <a:lumMod val="75000"/>
                  </a:schemeClr>
                </a:solidFill>
              </a:defRPr>
            </a:lvl1pPr>
          </a:lstStyle>
          <a:p>
            <a:fld id="{55D34BE4-DA93-A945-B706-B39D39DCACB6}" type="slidenum">
              <a:rPr lang="en-US" smtClean="0"/>
              <a:pPr/>
              <a:t>‹#›</a:t>
            </a:fld>
            <a:endParaRPr lang="en-US" dirty="0"/>
          </a:p>
        </p:txBody>
      </p:sp>
      <p:sp>
        <p:nvSpPr>
          <p:cNvPr id="14" name="Footer Placeholder 4"/>
          <p:cNvSpPr>
            <a:spLocks noGrp="1"/>
          </p:cNvSpPr>
          <p:nvPr>
            <p:ph type="ftr" sz="quarter" idx="3"/>
          </p:nvPr>
        </p:nvSpPr>
        <p:spPr>
          <a:xfrm>
            <a:off x="5901763" y="6360594"/>
            <a:ext cx="1994113" cy="365125"/>
          </a:xfrm>
          <a:prstGeom prst="rect">
            <a:avLst/>
          </a:prstGeom>
        </p:spPr>
        <p:txBody>
          <a:bodyPr anchor="t" anchorCtr="0"/>
          <a:lstStyle>
            <a:lvl1pPr algn="r">
              <a:defRPr sz="1100" b="0">
                <a:solidFill>
                  <a:srgbClr val="BFBFBF"/>
                </a:solidFill>
              </a:defRPr>
            </a:lvl1pPr>
          </a:lstStyle>
          <a:p>
            <a:r>
              <a:rPr lang="en-US" smtClean="0"/>
              <a:t>Track # – Session #</a:t>
            </a:r>
            <a:endParaRPr lang="en-US" dirty="0"/>
          </a:p>
        </p:txBody>
      </p:sp>
    </p:spTree>
    <p:extLst>
      <p:ext uri="{BB962C8B-B14F-4D97-AF65-F5344CB8AC3E}">
        <p14:creationId xmlns:p14="http://schemas.microsoft.com/office/powerpoint/2010/main" val="310115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Number Placeholder 5"/>
          <p:cNvSpPr>
            <a:spLocks noGrp="1"/>
          </p:cNvSpPr>
          <p:nvPr>
            <p:ph type="sldNum" sz="quarter" idx="10"/>
          </p:nvPr>
        </p:nvSpPr>
        <p:spPr>
          <a:xfrm>
            <a:off x="7943553" y="6360594"/>
            <a:ext cx="409014" cy="365125"/>
          </a:xfrm>
          <a:prstGeom prst="rect">
            <a:avLst/>
          </a:prstGeom>
        </p:spPr>
        <p:txBody>
          <a:bodyPr anchor="t" anchorCtr="0"/>
          <a:lstStyle>
            <a:lvl1pPr algn="l">
              <a:defRPr sz="1100" b="0">
                <a:solidFill>
                  <a:schemeClr val="bg1">
                    <a:lumMod val="75000"/>
                  </a:schemeClr>
                </a:solidFill>
              </a:defRPr>
            </a:lvl1pPr>
          </a:lstStyle>
          <a:p>
            <a:fld id="{55D34BE4-DA93-A945-B706-B39D39DCACB6}" type="slidenum">
              <a:rPr lang="en-US" smtClean="0"/>
              <a:pPr/>
              <a:t>‹#›</a:t>
            </a:fld>
            <a:endParaRPr lang="en-US" dirty="0"/>
          </a:p>
        </p:txBody>
      </p:sp>
      <p:sp>
        <p:nvSpPr>
          <p:cNvPr id="14" name="Footer Placeholder 4"/>
          <p:cNvSpPr>
            <a:spLocks noGrp="1"/>
          </p:cNvSpPr>
          <p:nvPr>
            <p:ph type="ftr" sz="quarter" idx="11"/>
          </p:nvPr>
        </p:nvSpPr>
        <p:spPr>
          <a:xfrm>
            <a:off x="5901763" y="6360594"/>
            <a:ext cx="1994113" cy="365125"/>
          </a:xfrm>
          <a:prstGeom prst="rect">
            <a:avLst/>
          </a:prstGeom>
        </p:spPr>
        <p:txBody>
          <a:bodyPr anchor="t" anchorCtr="0"/>
          <a:lstStyle>
            <a:lvl1pPr algn="r">
              <a:defRPr sz="1100" b="0">
                <a:solidFill>
                  <a:srgbClr val="BFBFBF"/>
                </a:solidFill>
              </a:defRPr>
            </a:lvl1pPr>
          </a:lstStyle>
          <a:p>
            <a:r>
              <a:rPr lang="en-US" smtClean="0"/>
              <a:t>Track # – Session #</a:t>
            </a:r>
            <a:endParaRPr lang="en-US" dirty="0"/>
          </a:p>
        </p:txBody>
      </p:sp>
    </p:spTree>
    <p:extLst>
      <p:ext uri="{BB962C8B-B14F-4D97-AF65-F5344CB8AC3E}">
        <p14:creationId xmlns:p14="http://schemas.microsoft.com/office/powerpoint/2010/main" val="4027611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Slide Number Placeholder 5"/>
          <p:cNvSpPr>
            <a:spLocks noGrp="1"/>
          </p:cNvSpPr>
          <p:nvPr>
            <p:ph type="sldNum" sz="quarter" idx="4"/>
          </p:nvPr>
        </p:nvSpPr>
        <p:spPr>
          <a:xfrm>
            <a:off x="7943553" y="6360594"/>
            <a:ext cx="409014" cy="365125"/>
          </a:xfrm>
          <a:prstGeom prst="rect">
            <a:avLst/>
          </a:prstGeom>
        </p:spPr>
        <p:txBody>
          <a:bodyPr anchor="t" anchorCtr="0"/>
          <a:lstStyle>
            <a:lvl1pPr algn="l">
              <a:defRPr sz="1100" b="0">
                <a:solidFill>
                  <a:schemeClr val="bg1">
                    <a:lumMod val="75000"/>
                  </a:schemeClr>
                </a:solidFill>
              </a:defRPr>
            </a:lvl1pPr>
          </a:lstStyle>
          <a:p>
            <a:fld id="{55D34BE4-DA93-A945-B706-B39D39DCACB6}" type="slidenum">
              <a:rPr lang="en-US" smtClean="0"/>
              <a:pPr/>
              <a:t>‹#›</a:t>
            </a:fld>
            <a:endParaRPr lang="en-US" dirty="0"/>
          </a:p>
        </p:txBody>
      </p:sp>
      <p:sp>
        <p:nvSpPr>
          <p:cNvPr id="10" name="Footer Placeholder 4"/>
          <p:cNvSpPr>
            <a:spLocks noGrp="1"/>
          </p:cNvSpPr>
          <p:nvPr>
            <p:ph type="ftr" sz="quarter" idx="3"/>
          </p:nvPr>
        </p:nvSpPr>
        <p:spPr>
          <a:xfrm>
            <a:off x="5901763" y="6360594"/>
            <a:ext cx="1994113" cy="365125"/>
          </a:xfrm>
          <a:prstGeom prst="rect">
            <a:avLst/>
          </a:prstGeom>
        </p:spPr>
        <p:txBody>
          <a:bodyPr anchor="t" anchorCtr="0"/>
          <a:lstStyle>
            <a:lvl1pPr algn="r">
              <a:defRPr sz="1100" b="0">
                <a:solidFill>
                  <a:srgbClr val="BFBFBF"/>
                </a:solidFill>
              </a:defRPr>
            </a:lvl1pPr>
          </a:lstStyle>
          <a:p>
            <a:r>
              <a:rPr lang="en-US" smtClean="0"/>
              <a:t>Track # – Session #</a:t>
            </a:r>
            <a:endParaRPr lang="en-US" dirty="0"/>
          </a:p>
        </p:txBody>
      </p:sp>
    </p:spTree>
    <p:extLst>
      <p:ext uri="{BB962C8B-B14F-4D97-AF65-F5344CB8AC3E}">
        <p14:creationId xmlns:p14="http://schemas.microsoft.com/office/powerpoint/2010/main" val="4171713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Slide Number Placeholder 5"/>
          <p:cNvSpPr>
            <a:spLocks noGrp="1"/>
          </p:cNvSpPr>
          <p:nvPr>
            <p:ph type="sldNum" sz="quarter" idx="4"/>
          </p:nvPr>
        </p:nvSpPr>
        <p:spPr>
          <a:xfrm>
            <a:off x="7943553" y="6360594"/>
            <a:ext cx="409014" cy="365125"/>
          </a:xfrm>
          <a:prstGeom prst="rect">
            <a:avLst/>
          </a:prstGeom>
        </p:spPr>
        <p:txBody>
          <a:bodyPr anchor="t" anchorCtr="0"/>
          <a:lstStyle>
            <a:lvl1pPr algn="l">
              <a:defRPr sz="1100" b="0">
                <a:solidFill>
                  <a:schemeClr val="bg1">
                    <a:lumMod val="75000"/>
                  </a:schemeClr>
                </a:solidFill>
              </a:defRPr>
            </a:lvl1pPr>
          </a:lstStyle>
          <a:p>
            <a:fld id="{55D34BE4-DA93-A945-B706-B39D39DCACB6}" type="slidenum">
              <a:rPr lang="en-US" smtClean="0"/>
              <a:pPr/>
              <a:t>‹#›</a:t>
            </a:fld>
            <a:endParaRPr lang="en-US" dirty="0"/>
          </a:p>
        </p:txBody>
      </p:sp>
      <p:sp>
        <p:nvSpPr>
          <p:cNvPr id="9" name="Footer Placeholder 4"/>
          <p:cNvSpPr>
            <a:spLocks noGrp="1"/>
          </p:cNvSpPr>
          <p:nvPr>
            <p:ph type="ftr" sz="quarter" idx="3"/>
          </p:nvPr>
        </p:nvSpPr>
        <p:spPr>
          <a:xfrm>
            <a:off x="5901763" y="6360594"/>
            <a:ext cx="1994113" cy="365125"/>
          </a:xfrm>
          <a:prstGeom prst="rect">
            <a:avLst/>
          </a:prstGeom>
        </p:spPr>
        <p:txBody>
          <a:bodyPr anchor="t" anchorCtr="0"/>
          <a:lstStyle>
            <a:lvl1pPr algn="r">
              <a:defRPr sz="1100" b="0">
                <a:solidFill>
                  <a:srgbClr val="BFBFBF"/>
                </a:solidFill>
              </a:defRPr>
            </a:lvl1pPr>
          </a:lstStyle>
          <a:p>
            <a:r>
              <a:rPr lang="en-US" smtClean="0"/>
              <a:t>Track # – Session #</a:t>
            </a:r>
            <a:endParaRPr lang="en-US" dirty="0"/>
          </a:p>
        </p:txBody>
      </p:sp>
    </p:spTree>
    <p:extLst>
      <p:ext uri="{BB962C8B-B14F-4D97-AF65-F5344CB8AC3E}">
        <p14:creationId xmlns:p14="http://schemas.microsoft.com/office/powerpoint/2010/main" val="911816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Slide Number Placeholder 5"/>
          <p:cNvSpPr>
            <a:spLocks noGrp="1"/>
          </p:cNvSpPr>
          <p:nvPr>
            <p:ph type="sldNum" sz="quarter" idx="4"/>
          </p:nvPr>
        </p:nvSpPr>
        <p:spPr>
          <a:xfrm>
            <a:off x="7943553" y="6360594"/>
            <a:ext cx="409014" cy="365125"/>
          </a:xfrm>
          <a:prstGeom prst="rect">
            <a:avLst/>
          </a:prstGeom>
        </p:spPr>
        <p:txBody>
          <a:bodyPr anchor="t" anchorCtr="0"/>
          <a:lstStyle>
            <a:lvl1pPr algn="l">
              <a:defRPr sz="1100" b="0">
                <a:solidFill>
                  <a:schemeClr val="bg1">
                    <a:lumMod val="75000"/>
                  </a:schemeClr>
                </a:solidFill>
              </a:defRPr>
            </a:lvl1pPr>
          </a:lstStyle>
          <a:p>
            <a:fld id="{55D34BE4-DA93-A945-B706-B39D39DCACB6}" type="slidenum">
              <a:rPr lang="en-US" smtClean="0"/>
              <a:pPr/>
              <a:t>‹#›</a:t>
            </a:fld>
            <a:endParaRPr lang="en-US" dirty="0"/>
          </a:p>
        </p:txBody>
      </p:sp>
      <p:sp>
        <p:nvSpPr>
          <p:cNvPr id="12" name="Footer Placeholder 4"/>
          <p:cNvSpPr>
            <a:spLocks noGrp="1"/>
          </p:cNvSpPr>
          <p:nvPr>
            <p:ph type="ftr" sz="quarter" idx="3"/>
          </p:nvPr>
        </p:nvSpPr>
        <p:spPr>
          <a:xfrm>
            <a:off x="5901763" y="6360594"/>
            <a:ext cx="1994113" cy="365125"/>
          </a:xfrm>
          <a:prstGeom prst="rect">
            <a:avLst/>
          </a:prstGeom>
        </p:spPr>
        <p:txBody>
          <a:bodyPr anchor="t" anchorCtr="0"/>
          <a:lstStyle>
            <a:lvl1pPr algn="r">
              <a:defRPr sz="1100" b="0">
                <a:solidFill>
                  <a:srgbClr val="BFBFBF"/>
                </a:solidFill>
              </a:defRPr>
            </a:lvl1pPr>
          </a:lstStyle>
          <a:p>
            <a:r>
              <a:rPr lang="en-US" smtClean="0"/>
              <a:t>Track # – Session #</a:t>
            </a:r>
            <a:endParaRPr lang="en-US" dirty="0"/>
          </a:p>
        </p:txBody>
      </p:sp>
    </p:spTree>
    <p:extLst>
      <p:ext uri="{BB962C8B-B14F-4D97-AF65-F5344CB8AC3E}">
        <p14:creationId xmlns:p14="http://schemas.microsoft.com/office/powerpoint/2010/main" val="327024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Slide Number Placeholder 5"/>
          <p:cNvSpPr>
            <a:spLocks noGrp="1"/>
          </p:cNvSpPr>
          <p:nvPr>
            <p:ph type="sldNum" sz="quarter" idx="4"/>
          </p:nvPr>
        </p:nvSpPr>
        <p:spPr>
          <a:xfrm>
            <a:off x="7943553" y="6360594"/>
            <a:ext cx="409014" cy="365125"/>
          </a:xfrm>
          <a:prstGeom prst="rect">
            <a:avLst/>
          </a:prstGeom>
        </p:spPr>
        <p:txBody>
          <a:bodyPr anchor="t" anchorCtr="0"/>
          <a:lstStyle>
            <a:lvl1pPr algn="l">
              <a:defRPr sz="1100" b="0">
                <a:solidFill>
                  <a:schemeClr val="bg1">
                    <a:lumMod val="75000"/>
                  </a:schemeClr>
                </a:solidFill>
              </a:defRPr>
            </a:lvl1pPr>
          </a:lstStyle>
          <a:p>
            <a:fld id="{55D34BE4-DA93-A945-B706-B39D39DCACB6}" type="slidenum">
              <a:rPr lang="en-US" smtClean="0"/>
              <a:pPr/>
              <a:t>‹#›</a:t>
            </a:fld>
            <a:endParaRPr lang="en-US" dirty="0"/>
          </a:p>
        </p:txBody>
      </p:sp>
      <p:sp>
        <p:nvSpPr>
          <p:cNvPr id="12" name="Footer Placeholder 4"/>
          <p:cNvSpPr>
            <a:spLocks noGrp="1"/>
          </p:cNvSpPr>
          <p:nvPr>
            <p:ph type="ftr" sz="quarter" idx="3"/>
          </p:nvPr>
        </p:nvSpPr>
        <p:spPr>
          <a:xfrm>
            <a:off x="5901763" y="6360594"/>
            <a:ext cx="1994113" cy="365125"/>
          </a:xfrm>
          <a:prstGeom prst="rect">
            <a:avLst/>
          </a:prstGeom>
        </p:spPr>
        <p:txBody>
          <a:bodyPr anchor="t" anchorCtr="0"/>
          <a:lstStyle>
            <a:lvl1pPr algn="r">
              <a:defRPr sz="1100" b="0">
                <a:solidFill>
                  <a:srgbClr val="BFBFBF"/>
                </a:solidFill>
              </a:defRPr>
            </a:lvl1pPr>
          </a:lstStyle>
          <a:p>
            <a:r>
              <a:rPr lang="en-US" smtClean="0"/>
              <a:t>Track # – Session #</a:t>
            </a:r>
            <a:endParaRPr lang="en-US" dirty="0"/>
          </a:p>
        </p:txBody>
      </p:sp>
    </p:spTree>
    <p:extLst>
      <p:ext uri="{BB962C8B-B14F-4D97-AF65-F5344CB8AC3E}">
        <p14:creationId xmlns:p14="http://schemas.microsoft.com/office/powerpoint/2010/main" val="406280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Slide Number Placeholder 5"/>
          <p:cNvSpPr>
            <a:spLocks noGrp="1"/>
          </p:cNvSpPr>
          <p:nvPr>
            <p:ph type="sldNum" sz="quarter" idx="4"/>
          </p:nvPr>
        </p:nvSpPr>
        <p:spPr>
          <a:xfrm>
            <a:off x="7943553" y="6360594"/>
            <a:ext cx="409014" cy="365125"/>
          </a:xfrm>
          <a:prstGeom prst="rect">
            <a:avLst/>
          </a:prstGeom>
        </p:spPr>
        <p:txBody>
          <a:bodyPr anchor="t" anchorCtr="0"/>
          <a:lstStyle>
            <a:lvl1pPr algn="l">
              <a:defRPr sz="1100" b="0">
                <a:solidFill>
                  <a:schemeClr val="bg1">
                    <a:lumMod val="75000"/>
                  </a:schemeClr>
                </a:solidFill>
              </a:defRPr>
            </a:lvl1pPr>
          </a:lstStyle>
          <a:p>
            <a:fld id="{55D34BE4-DA93-A945-B706-B39D39DCACB6}" type="slidenum">
              <a:rPr lang="en-US" smtClean="0"/>
              <a:pPr/>
              <a:t>‹#›</a:t>
            </a:fld>
            <a:endParaRPr lang="en-US" dirty="0"/>
          </a:p>
        </p:txBody>
      </p:sp>
      <p:sp>
        <p:nvSpPr>
          <p:cNvPr id="11" name="Footer Placeholder 4"/>
          <p:cNvSpPr>
            <a:spLocks noGrp="1"/>
          </p:cNvSpPr>
          <p:nvPr>
            <p:ph type="ftr" sz="quarter" idx="3"/>
          </p:nvPr>
        </p:nvSpPr>
        <p:spPr>
          <a:xfrm>
            <a:off x="5901763" y="6360594"/>
            <a:ext cx="1994113" cy="365125"/>
          </a:xfrm>
          <a:prstGeom prst="rect">
            <a:avLst/>
          </a:prstGeom>
        </p:spPr>
        <p:txBody>
          <a:bodyPr anchor="t" anchorCtr="0"/>
          <a:lstStyle>
            <a:lvl1pPr algn="r">
              <a:defRPr sz="1100" b="0">
                <a:solidFill>
                  <a:srgbClr val="BFBFBF"/>
                </a:solidFill>
              </a:defRPr>
            </a:lvl1pPr>
          </a:lstStyle>
          <a:p>
            <a:r>
              <a:rPr lang="en-US" smtClean="0"/>
              <a:t>Track # – Session #</a:t>
            </a:r>
            <a:endParaRPr lang="en-US" dirty="0"/>
          </a:p>
        </p:txBody>
      </p:sp>
    </p:spTree>
    <p:extLst>
      <p:ext uri="{BB962C8B-B14F-4D97-AF65-F5344CB8AC3E}">
        <p14:creationId xmlns:p14="http://schemas.microsoft.com/office/powerpoint/2010/main" val="4128286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Slide Number Placeholder 5"/>
          <p:cNvSpPr>
            <a:spLocks noGrp="1"/>
          </p:cNvSpPr>
          <p:nvPr>
            <p:ph type="sldNum" sz="quarter" idx="4"/>
          </p:nvPr>
        </p:nvSpPr>
        <p:spPr>
          <a:xfrm>
            <a:off x="7943553" y="6360594"/>
            <a:ext cx="409014" cy="365125"/>
          </a:xfrm>
          <a:prstGeom prst="rect">
            <a:avLst/>
          </a:prstGeom>
        </p:spPr>
        <p:txBody>
          <a:bodyPr anchor="t" anchorCtr="0"/>
          <a:lstStyle>
            <a:lvl1pPr algn="l">
              <a:defRPr sz="1100" b="0">
                <a:solidFill>
                  <a:schemeClr val="bg1">
                    <a:lumMod val="75000"/>
                  </a:schemeClr>
                </a:solidFill>
              </a:defRPr>
            </a:lvl1pPr>
          </a:lstStyle>
          <a:p>
            <a:fld id="{55D34BE4-DA93-A945-B706-B39D39DCACB6}" type="slidenum">
              <a:rPr lang="en-US" smtClean="0"/>
              <a:pPr/>
              <a:t>‹#›</a:t>
            </a:fld>
            <a:endParaRPr lang="en-US" dirty="0"/>
          </a:p>
        </p:txBody>
      </p:sp>
      <p:sp>
        <p:nvSpPr>
          <p:cNvPr id="13" name="Footer Placeholder 4"/>
          <p:cNvSpPr>
            <a:spLocks noGrp="1"/>
          </p:cNvSpPr>
          <p:nvPr>
            <p:ph type="ftr" sz="quarter" idx="3"/>
          </p:nvPr>
        </p:nvSpPr>
        <p:spPr>
          <a:xfrm>
            <a:off x="5901763" y="6360594"/>
            <a:ext cx="1994113" cy="365125"/>
          </a:xfrm>
          <a:prstGeom prst="rect">
            <a:avLst/>
          </a:prstGeom>
        </p:spPr>
        <p:txBody>
          <a:bodyPr anchor="t" anchorCtr="0"/>
          <a:lstStyle>
            <a:lvl1pPr algn="r">
              <a:defRPr sz="1100" b="0">
                <a:solidFill>
                  <a:srgbClr val="BFBFBF"/>
                </a:solidFill>
              </a:defRPr>
            </a:lvl1pPr>
          </a:lstStyle>
          <a:p>
            <a:r>
              <a:rPr lang="en-US" smtClean="0"/>
              <a:t>Track # – Session #</a:t>
            </a:r>
            <a:endParaRPr lang="en-US" dirty="0"/>
          </a:p>
        </p:txBody>
      </p:sp>
    </p:spTree>
    <p:extLst>
      <p:ext uri="{BB962C8B-B14F-4D97-AF65-F5344CB8AC3E}">
        <p14:creationId xmlns:p14="http://schemas.microsoft.com/office/powerpoint/2010/main" val="665104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Interior_1_2.jp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6026840"/>
            <a:ext cx="9144000" cy="853440"/>
          </a:xfrm>
          <a:prstGeom prst="rect">
            <a:avLst/>
          </a:prstGeom>
        </p:spPr>
      </p:pic>
      <p:sp>
        <p:nvSpPr>
          <p:cNvPr id="2" name="Title Placeholder 1"/>
          <p:cNvSpPr>
            <a:spLocks noGrp="1"/>
          </p:cNvSpPr>
          <p:nvPr>
            <p:ph type="title"/>
          </p:nvPr>
        </p:nvSpPr>
        <p:spPr>
          <a:xfrm>
            <a:off x="457200" y="422634"/>
            <a:ext cx="8229600" cy="1143000"/>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715543"/>
            <a:ext cx="8229600" cy="421088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Slide Number Placeholder 5"/>
          <p:cNvSpPr>
            <a:spLocks noGrp="1"/>
          </p:cNvSpPr>
          <p:nvPr>
            <p:ph type="sldNum" sz="quarter" idx="4"/>
          </p:nvPr>
        </p:nvSpPr>
        <p:spPr>
          <a:xfrm>
            <a:off x="7943553" y="6360594"/>
            <a:ext cx="409014" cy="365125"/>
          </a:xfrm>
          <a:prstGeom prst="rect">
            <a:avLst/>
          </a:prstGeom>
        </p:spPr>
        <p:txBody>
          <a:bodyPr anchor="t" anchorCtr="0"/>
          <a:lstStyle>
            <a:lvl1pPr algn="l">
              <a:defRPr sz="1100" b="0">
                <a:solidFill>
                  <a:schemeClr val="bg1">
                    <a:lumMod val="75000"/>
                  </a:schemeClr>
                </a:solidFill>
              </a:defRPr>
            </a:lvl1pPr>
          </a:lstStyle>
          <a:p>
            <a:fld id="{55D34BE4-DA93-A945-B706-B39D39DCACB6}" type="slidenum">
              <a:rPr lang="en-US" smtClean="0"/>
              <a:pPr/>
              <a:t>‹#›</a:t>
            </a:fld>
            <a:endParaRPr lang="en-US" dirty="0"/>
          </a:p>
        </p:txBody>
      </p:sp>
      <p:pic>
        <p:nvPicPr>
          <p:cNvPr id="5" name="Picture 4"/>
          <p:cNvPicPr>
            <a:picLocks noChangeAspect="1"/>
          </p:cNvPicPr>
          <p:nvPr userDrawn="1"/>
        </p:nvPicPr>
        <p:blipFill>
          <a:blip r:embed="rId14"/>
          <a:stretch>
            <a:fillRect/>
          </a:stretch>
        </p:blipFill>
        <p:spPr>
          <a:xfrm>
            <a:off x="8351800" y="6316034"/>
            <a:ext cx="498424" cy="365125"/>
          </a:xfrm>
          <a:prstGeom prst="rect">
            <a:avLst/>
          </a:prstGeom>
        </p:spPr>
      </p:pic>
      <p:sp>
        <p:nvSpPr>
          <p:cNvPr id="7" name="Footer Placeholder 4"/>
          <p:cNvSpPr>
            <a:spLocks noGrp="1"/>
          </p:cNvSpPr>
          <p:nvPr>
            <p:ph type="ftr" sz="quarter" idx="3"/>
          </p:nvPr>
        </p:nvSpPr>
        <p:spPr>
          <a:xfrm>
            <a:off x="5901763" y="6360594"/>
            <a:ext cx="1994113" cy="365125"/>
          </a:xfrm>
          <a:prstGeom prst="rect">
            <a:avLst/>
          </a:prstGeom>
        </p:spPr>
        <p:txBody>
          <a:bodyPr anchor="t" anchorCtr="0"/>
          <a:lstStyle>
            <a:lvl1pPr algn="r">
              <a:defRPr sz="1100" b="0">
                <a:solidFill>
                  <a:srgbClr val="BFBFBF"/>
                </a:solidFill>
              </a:defRPr>
            </a:lvl1pPr>
          </a:lstStyle>
          <a:p>
            <a:r>
              <a:rPr lang="en-US" smtClean="0"/>
              <a:t>Track # – Session #</a:t>
            </a:r>
            <a:endParaRPr lang="en-US" dirty="0"/>
          </a:p>
        </p:txBody>
      </p:sp>
    </p:spTree>
    <p:extLst>
      <p:ext uri="{BB962C8B-B14F-4D97-AF65-F5344CB8AC3E}">
        <p14:creationId xmlns:p14="http://schemas.microsoft.com/office/powerpoint/2010/main" val="8222139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457200" rtl="0" eaLnBrk="1" latinLnBrk="0" hangingPunct="1">
        <a:spcBef>
          <a:spcPct val="0"/>
        </a:spcBef>
        <a:buNone/>
        <a:defRPr sz="3800" kern="1200">
          <a:solidFill>
            <a:schemeClr val="accent1"/>
          </a:solidFill>
          <a:latin typeface="+mj-lt"/>
          <a:ea typeface="+mj-ea"/>
          <a:cs typeface="+mj-cs"/>
        </a:defRPr>
      </a:lvl1pPr>
    </p:titleStyle>
    <p:bodyStyle>
      <a:lvl1pPr marL="342900" indent="-342900" algn="l" defTabSz="457200" rtl="0" eaLnBrk="1" latinLnBrk="0" hangingPunct="1">
        <a:spcBef>
          <a:spcPts val="1272"/>
        </a:spcBef>
        <a:buClr>
          <a:schemeClr val="accent1"/>
        </a:buClr>
        <a:buSzPct val="100000"/>
        <a:buFontTx/>
        <a:buBlip>
          <a:blip r:embed="rId15"/>
        </a:buBlip>
        <a:defRPr sz="2800" kern="1200">
          <a:solidFill>
            <a:schemeClr val="tx1">
              <a:lumMod val="85000"/>
              <a:lumOff val="15000"/>
            </a:schemeClr>
          </a:solidFill>
          <a:latin typeface="+mn-lt"/>
          <a:ea typeface="+mn-ea"/>
          <a:cs typeface="+mn-cs"/>
        </a:defRPr>
      </a:lvl1pPr>
      <a:lvl2pPr marL="742950" indent="-285750" algn="l" defTabSz="457200" rtl="0" eaLnBrk="1" latinLnBrk="0" hangingPunct="1">
        <a:spcBef>
          <a:spcPts val="1272"/>
        </a:spcBef>
        <a:buClr>
          <a:schemeClr val="accent1"/>
        </a:buClr>
        <a:buSzPct val="100000"/>
        <a:buFontTx/>
        <a:buBlip>
          <a:blip r:embed="rId15"/>
        </a:buBlip>
        <a:defRPr sz="2400" kern="1200">
          <a:solidFill>
            <a:schemeClr val="tx1">
              <a:lumMod val="85000"/>
              <a:lumOff val="15000"/>
            </a:schemeClr>
          </a:solidFill>
          <a:latin typeface="+mn-lt"/>
          <a:ea typeface="+mn-ea"/>
          <a:cs typeface="+mn-cs"/>
        </a:defRPr>
      </a:lvl2pPr>
      <a:lvl3pPr marL="1143000" indent="-228600" algn="l" defTabSz="457200" rtl="0" eaLnBrk="1" latinLnBrk="0" hangingPunct="1">
        <a:spcBef>
          <a:spcPts val="1272"/>
        </a:spcBef>
        <a:buClr>
          <a:schemeClr val="accent1"/>
        </a:buClr>
        <a:buSzPct val="100000"/>
        <a:buFontTx/>
        <a:buBlip>
          <a:blip r:embed="rId15"/>
        </a:buBlip>
        <a:defRPr sz="2200" kern="1200">
          <a:solidFill>
            <a:schemeClr val="tx1">
              <a:lumMod val="85000"/>
              <a:lumOff val="15000"/>
            </a:schemeClr>
          </a:solidFill>
          <a:latin typeface="+mn-lt"/>
          <a:ea typeface="+mn-ea"/>
          <a:cs typeface="+mn-cs"/>
        </a:defRPr>
      </a:lvl3pPr>
      <a:lvl4pPr marL="1600200" indent="-228600" algn="l" defTabSz="457200" rtl="0" eaLnBrk="1" latinLnBrk="0" hangingPunct="1">
        <a:spcBef>
          <a:spcPts val="1272"/>
        </a:spcBef>
        <a:buClr>
          <a:schemeClr val="accent1"/>
        </a:buClr>
        <a:buSzPct val="100000"/>
        <a:buFontTx/>
        <a:buBlip>
          <a:blip r:embed="rId15"/>
        </a:buBlip>
        <a:defRPr sz="2000" kern="1200">
          <a:solidFill>
            <a:schemeClr val="tx1">
              <a:lumMod val="85000"/>
              <a:lumOff val="15000"/>
            </a:schemeClr>
          </a:solidFill>
          <a:latin typeface="+mn-lt"/>
          <a:ea typeface="+mn-ea"/>
          <a:cs typeface="+mn-cs"/>
        </a:defRPr>
      </a:lvl4pPr>
      <a:lvl5pPr marL="2057400" indent="-228600" algn="l" defTabSz="457200" rtl="0" eaLnBrk="1" latinLnBrk="0" hangingPunct="1">
        <a:spcBef>
          <a:spcPts val="1272"/>
        </a:spcBef>
        <a:buClr>
          <a:schemeClr val="accent1"/>
        </a:buClr>
        <a:buSzPct val="100000"/>
        <a:buFontTx/>
        <a:buBlip>
          <a:blip r:embed="rId15"/>
        </a:buBlip>
        <a:defRPr sz="2000" kern="1200">
          <a:solidFill>
            <a:schemeClr val="tx1">
              <a:lumMod val="85000"/>
              <a:lumOff val="1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upload.wikimedia.org/wikipedia/commons/9/9a/Target_logo.svg" TargetMode="External"/><Relationship Id="rId1" Type="http://schemas.openxmlformats.org/officeDocument/2006/relationships/slideLayout" Target="../slideLayouts/slideLayout2.xml"/><Relationship Id="rId4" Type="http://schemas.openxmlformats.org/officeDocument/2006/relationships/image" Target="../media/image9.gif"/></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17.png"/><Relationship Id="rId3" Type="http://schemas.openxmlformats.org/officeDocument/2006/relationships/notesSlide" Target="../notesSlides/notesSlide6.xml"/><Relationship Id="rId7" Type="http://schemas.openxmlformats.org/officeDocument/2006/relationships/image" Target="../media/image12.png"/><Relationship Id="rId12"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oleObject" Target="../embeddings/oleObject4.bin"/><Relationship Id="rId5" Type="http://schemas.openxmlformats.org/officeDocument/2006/relationships/image" Target="../media/image11.png"/><Relationship Id="rId15" Type="http://schemas.openxmlformats.org/officeDocument/2006/relationships/image" Target="../media/image15.png"/><Relationship Id="rId10" Type="http://schemas.openxmlformats.org/officeDocument/2006/relationships/image" Target="../media/image13.png"/><Relationship Id="rId4" Type="http://schemas.openxmlformats.org/officeDocument/2006/relationships/oleObject" Target="../embeddings/oleObject1.bin"/><Relationship Id="rId9" Type="http://schemas.openxmlformats.org/officeDocument/2006/relationships/oleObject" Target="../embeddings/oleObject3.bin"/><Relationship Id="rId14" Type="http://schemas.openxmlformats.org/officeDocument/2006/relationships/oleObject" Target="../embeddings/oleObject5.bin"/></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9069" y="736853"/>
            <a:ext cx="8229601" cy="1191376"/>
          </a:xfrm>
        </p:spPr>
        <p:txBody>
          <a:bodyPr/>
          <a:lstStyle/>
          <a:p>
            <a:r>
              <a:rPr lang="en-US" dirty="0"/>
              <a:t>Data Mining </a:t>
            </a:r>
            <a:r>
              <a:rPr lang="en-US" dirty="0" smtClean="0"/>
              <a:t/>
            </a:r>
            <a:br>
              <a:rPr lang="en-US" dirty="0" smtClean="0"/>
            </a:br>
            <a:r>
              <a:rPr lang="en-US" dirty="0" smtClean="0"/>
              <a:t>It's </a:t>
            </a:r>
            <a:r>
              <a:rPr lang="en-US" dirty="0"/>
              <a:t>not the size of your data </a:t>
            </a:r>
            <a:r>
              <a:rPr lang="en-US" dirty="0" smtClean="0"/>
              <a:t>it's </a:t>
            </a:r>
            <a:r>
              <a:rPr lang="en-US" dirty="0"/>
              <a:t>what you do with </a:t>
            </a:r>
            <a:r>
              <a:rPr lang="en-US" dirty="0" smtClean="0"/>
              <a:t>it</a:t>
            </a:r>
            <a:endParaRPr lang="en-US" dirty="0"/>
          </a:p>
        </p:txBody>
      </p:sp>
      <p:sp>
        <p:nvSpPr>
          <p:cNvPr id="8" name="TextBox 7"/>
          <p:cNvSpPr txBox="1"/>
          <p:nvPr/>
        </p:nvSpPr>
        <p:spPr>
          <a:xfrm>
            <a:off x="646179" y="3074177"/>
            <a:ext cx="5637175" cy="1754326"/>
          </a:xfrm>
          <a:prstGeom prst="rect">
            <a:avLst/>
          </a:prstGeom>
          <a:noFill/>
        </p:spPr>
        <p:txBody>
          <a:bodyPr wrap="square" rtlCol="0">
            <a:spAutoFit/>
          </a:bodyPr>
          <a:lstStyle/>
          <a:p>
            <a:r>
              <a:rPr lang="en-US" dirty="0" smtClean="0">
                <a:solidFill>
                  <a:schemeClr val="bg1">
                    <a:lumMod val="85000"/>
                  </a:schemeClr>
                </a:solidFill>
              </a:rPr>
              <a:t>Presentation by </a:t>
            </a:r>
          </a:p>
          <a:p>
            <a:r>
              <a:rPr lang="en-US" dirty="0" smtClean="0">
                <a:solidFill>
                  <a:schemeClr val="bg1">
                    <a:lumMod val="85000"/>
                  </a:schemeClr>
                </a:solidFill>
              </a:rPr>
              <a:t>Adam Jorgensen (@</a:t>
            </a:r>
            <a:r>
              <a:rPr lang="en-US" dirty="0" err="1" smtClean="0">
                <a:solidFill>
                  <a:schemeClr val="bg1">
                    <a:lumMod val="85000"/>
                  </a:schemeClr>
                </a:solidFill>
              </a:rPr>
              <a:t>ajbigdata</a:t>
            </a:r>
            <a:r>
              <a:rPr lang="en-US" dirty="0" smtClean="0">
                <a:solidFill>
                  <a:schemeClr val="bg1">
                    <a:lumMod val="85000"/>
                  </a:schemeClr>
                </a:solidFill>
              </a:rPr>
              <a:t>)</a:t>
            </a:r>
          </a:p>
          <a:p>
            <a:r>
              <a:rPr lang="en-US" dirty="0" smtClean="0">
                <a:solidFill>
                  <a:schemeClr val="bg1">
                    <a:lumMod val="85000"/>
                  </a:schemeClr>
                </a:solidFill>
              </a:rPr>
              <a:t>adam@pragmaticworks.com</a:t>
            </a:r>
          </a:p>
          <a:p>
            <a:endParaRPr lang="en-US" dirty="0" smtClean="0">
              <a:solidFill>
                <a:schemeClr val="bg1">
                  <a:lumMod val="85000"/>
                </a:schemeClr>
              </a:solidFill>
            </a:endParaRPr>
          </a:p>
          <a:p>
            <a:r>
              <a:rPr lang="en-US" dirty="0" smtClean="0">
                <a:solidFill>
                  <a:schemeClr val="bg1">
                    <a:lumMod val="85000"/>
                  </a:schemeClr>
                </a:solidFill>
              </a:rPr>
              <a:t>Devin Knight (@knight_devin)</a:t>
            </a:r>
          </a:p>
          <a:p>
            <a:r>
              <a:rPr lang="en-US" dirty="0" smtClean="0">
                <a:solidFill>
                  <a:schemeClr val="bg1">
                    <a:lumMod val="85000"/>
                  </a:schemeClr>
                </a:solidFill>
              </a:rPr>
              <a:t>dknight@pragmaticworks.com</a:t>
            </a:r>
            <a:endParaRPr lang="en-US" dirty="0">
              <a:solidFill>
                <a:schemeClr val="bg1">
                  <a:lumMod val="85000"/>
                </a:schemeClr>
              </a:solidFill>
            </a:endParaRPr>
          </a:p>
        </p:txBody>
      </p:sp>
    </p:spTree>
    <p:extLst>
      <p:ext uri="{BB962C8B-B14F-4D97-AF65-F5344CB8AC3E}">
        <p14:creationId xmlns:p14="http://schemas.microsoft.com/office/powerpoint/2010/main" val="2171233223"/>
      </p:ext>
    </p:extLst>
  </p:cSld>
  <p:clrMapOvr>
    <a:masterClrMapping/>
  </p:clrMapOvr>
  <p:transition spd="slow">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4034"/>
            <a:ext cx="8229600" cy="1143000"/>
          </a:xfrm>
        </p:spPr>
        <p:txBody>
          <a:bodyPr>
            <a:normAutofit/>
          </a:bodyPr>
          <a:lstStyle/>
          <a:p>
            <a:r>
              <a:rPr lang="en-US" dirty="0" smtClean="0"/>
              <a:t>Data Mining with Tabular?</a:t>
            </a:r>
            <a:endParaRPr lang="en-US" sz="2800" dirty="0"/>
          </a:p>
        </p:txBody>
      </p:sp>
      <p:sp>
        <p:nvSpPr>
          <p:cNvPr id="11" name="Footer Placeholder 10"/>
          <p:cNvSpPr>
            <a:spLocks noGrp="1"/>
          </p:cNvSpPr>
          <p:nvPr>
            <p:ph type="ftr" sz="quarter" idx="3"/>
          </p:nvPr>
        </p:nvSpPr>
        <p:spPr/>
        <p:txBody>
          <a:bodyPr/>
          <a:lstStyle/>
          <a:p>
            <a:r>
              <a:rPr lang="en-US" dirty="0"/>
              <a:t>BI-300</a:t>
            </a:r>
          </a:p>
          <a:p>
            <a:endParaRPr lang="en-US" dirty="0"/>
          </a:p>
        </p:txBody>
      </p:sp>
      <p:sp>
        <p:nvSpPr>
          <p:cNvPr id="12" name="Slide Number Placeholder 11"/>
          <p:cNvSpPr>
            <a:spLocks noGrp="1"/>
          </p:cNvSpPr>
          <p:nvPr>
            <p:ph type="sldNum" sz="quarter" idx="4"/>
          </p:nvPr>
        </p:nvSpPr>
        <p:spPr/>
        <p:txBody>
          <a:bodyPr/>
          <a:lstStyle/>
          <a:p>
            <a:fld id="{55D34BE4-DA93-A945-B706-B39D39DCACB6}" type="slidenum">
              <a:rPr lang="en-US" smtClean="0"/>
              <a:pPr/>
              <a:t>2</a:t>
            </a:fld>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07" y="2681123"/>
            <a:ext cx="8970963" cy="108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2980890"/>
      </p:ext>
    </p:extLst>
  </p:cSld>
  <p:clrMapOvr>
    <a:masterClrMapping/>
  </p:clrMapOvr>
  <p:transition spd="slow">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4034"/>
            <a:ext cx="8229600" cy="1143000"/>
          </a:xfrm>
        </p:spPr>
        <p:txBody>
          <a:bodyPr>
            <a:normAutofit/>
          </a:bodyPr>
          <a:lstStyle/>
          <a:p>
            <a:r>
              <a:rPr lang="en-US" dirty="0" smtClean="0"/>
              <a:t>Agenda</a:t>
            </a:r>
            <a:endParaRPr lang="en-US" sz="2800" dirty="0"/>
          </a:p>
        </p:txBody>
      </p:sp>
      <p:sp>
        <p:nvSpPr>
          <p:cNvPr id="3" name="Content Placeholder 2"/>
          <p:cNvSpPr>
            <a:spLocks noGrp="1"/>
          </p:cNvSpPr>
          <p:nvPr>
            <p:ph idx="1"/>
          </p:nvPr>
        </p:nvSpPr>
        <p:spPr>
          <a:xfrm>
            <a:off x="457199" y="1699313"/>
            <a:ext cx="5444564" cy="4249393"/>
          </a:xfrm>
        </p:spPr>
        <p:txBody>
          <a:bodyPr>
            <a:normAutofit/>
          </a:bodyPr>
          <a:lstStyle/>
          <a:p>
            <a:r>
              <a:rPr lang="en-US" dirty="0"/>
              <a:t>What is Data Mining and how do you use it?</a:t>
            </a:r>
          </a:p>
          <a:p>
            <a:endParaRPr lang="en-US" dirty="0"/>
          </a:p>
          <a:p>
            <a:r>
              <a:rPr lang="en-US" dirty="0"/>
              <a:t>SQL Server Data Mining</a:t>
            </a:r>
          </a:p>
          <a:p>
            <a:endParaRPr lang="en-US" dirty="0"/>
          </a:p>
          <a:p>
            <a:r>
              <a:rPr lang="en-US" dirty="0"/>
              <a:t>Data Mining with Office </a:t>
            </a:r>
            <a:r>
              <a:rPr lang="en-US" dirty="0" smtClean="0"/>
              <a:t>2012</a:t>
            </a:r>
          </a:p>
          <a:p>
            <a:endParaRPr lang="en-US" dirty="0"/>
          </a:p>
          <a:p>
            <a:endParaRPr lang="en-US" dirty="0" smtClean="0"/>
          </a:p>
        </p:txBody>
      </p:sp>
      <p:sp>
        <p:nvSpPr>
          <p:cNvPr id="11" name="Footer Placeholder 10"/>
          <p:cNvSpPr>
            <a:spLocks noGrp="1"/>
          </p:cNvSpPr>
          <p:nvPr>
            <p:ph type="ftr" sz="quarter" idx="3"/>
          </p:nvPr>
        </p:nvSpPr>
        <p:spPr/>
        <p:txBody>
          <a:bodyPr/>
          <a:lstStyle/>
          <a:p>
            <a:r>
              <a:rPr lang="en-US" dirty="0"/>
              <a:t>BI-300</a:t>
            </a:r>
          </a:p>
          <a:p>
            <a:endParaRPr lang="en-US" dirty="0"/>
          </a:p>
        </p:txBody>
      </p:sp>
      <p:sp>
        <p:nvSpPr>
          <p:cNvPr id="12" name="Slide Number Placeholder 11"/>
          <p:cNvSpPr>
            <a:spLocks noGrp="1"/>
          </p:cNvSpPr>
          <p:nvPr>
            <p:ph type="sldNum" sz="quarter" idx="4"/>
          </p:nvPr>
        </p:nvSpPr>
        <p:spPr/>
        <p:txBody>
          <a:bodyPr/>
          <a:lstStyle/>
          <a:p>
            <a:fld id="{55D34BE4-DA93-A945-B706-B39D39DCACB6}" type="slidenum">
              <a:rPr lang="en-US" smtClean="0"/>
              <a:pPr/>
              <a:t>3</a:t>
            </a:fld>
            <a:endParaRPr lang="en-US" dirty="0"/>
          </a:p>
        </p:txBody>
      </p:sp>
      <p:pic>
        <p:nvPicPr>
          <p:cNvPr id="7" name="Picture 2" descr="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4319" y="1905000"/>
            <a:ext cx="27051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5494024"/>
      </p:ext>
    </p:extLst>
  </p:cSld>
  <p:clrMapOvr>
    <a:masterClrMapping/>
  </p:clrMapOvr>
  <p:transition spd="slow">
    <p:cov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Life examples</a:t>
            </a:r>
            <a:endParaRPr lang="en-US" dirty="0"/>
          </a:p>
        </p:txBody>
      </p:sp>
      <p:sp>
        <p:nvSpPr>
          <p:cNvPr id="4" name="Slide Number Placeholder 3"/>
          <p:cNvSpPr>
            <a:spLocks noGrp="1"/>
          </p:cNvSpPr>
          <p:nvPr>
            <p:ph type="sldNum" sz="quarter" idx="4"/>
          </p:nvPr>
        </p:nvSpPr>
        <p:spPr/>
        <p:txBody>
          <a:bodyPr/>
          <a:lstStyle/>
          <a:p>
            <a:fld id="{55D34BE4-DA93-A945-B706-B39D39DCACB6}" type="slidenum">
              <a:rPr lang="en-US" smtClean="0"/>
              <a:pPr/>
              <a:t>4</a:t>
            </a:fld>
            <a:endParaRPr lang="en-US" dirty="0"/>
          </a:p>
        </p:txBody>
      </p:sp>
      <p:sp>
        <p:nvSpPr>
          <p:cNvPr id="5" name="Footer Placeholder 4"/>
          <p:cNvSpPr>
            <a:spLocks noGrp="1"/>
          </p:cNvSpPr>
          <p:nvPr>
            <p:ph type="ftr" sz="quarter" idx="3"/>
          </p:nvPr>
        </p:nvSpPr>
        <p:spPr/>
        <p:txBody>
          <a:bodyPr/>
          <a:lstStyle/>
          <a:p>
            <a:r>
              <a:rPr lang="en-US" smtClean="0"/>
              <a:t>Track # – Session #</a:t>
            </a:r>
            <a:endParaRPr lang="en-US" dirty="0"/>
          </a:p>
        </p:txBody>
      </p:sp>
      <p:pic>
        <p:nvPicPr>
          <p:cNvPr id="4098" name="Picture 2" descr="File:Target logo.sv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4188" y="1177687"/>
            <a:ext cx="3565086" cy="473694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lookbeforespending.com/wp-content/uploads/2011/06/Walmart-logo.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8408" y="1459403"/>
            <a:ext cx="5327285" cy="3995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6536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10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4034"/>
            <a:ext cx="8229600" cy="1143000"/>
          </a:xfrm>
        </p:spPr>
        <p:txBody>
          <a:bodyPr>
            <a:normAutofit/>
          </a:bodyPr>
          <a:lstStyle/>
          <a:p>
            <a:r>
              <a:rPr lang="en-US" dirty="0" smtClean="0"/>
              <a:t>What does Data Mining Do</a:t>
            </a:r>
            <a:endParaRPr lang="en-US" sz="2800" dirty="0"/>
          </a:p>
        </p:txBody>
      </p:sp>
      <p:sp>
        <p:nvSpPr>
          <p:cNvPr id="11" name="Footer Placeholder 10"/>
          <p:cNvSpPr>
            <a:spLocks noGrp="1"/>
          </p:cNvSpPr>
          <p:nvPr>
            <p:ph type="ftr" sz="quarter" idx="3"/>
          </p:nvPr>
        </p:nvSpPr>
        <p:spPr/>
        <p:txBody>
          <a:bodyPr/>
          <a:lstStyle/>
          <a:p>
            <a:r>
              <a:rPr lang="en-US" dirty="0"/>
              <a:t>BI-300</a:t>
            </a:r>
          </a:p>
          <a:p>
            <a:endParaRPr lang="en-US" dirty="0"/>
          </a:p>
        </p:txBody>
      </p:sp>
      <p:sp>
        <p:nvSpPr>
          <p:cNvPr id="12" name="Slide Number Placeholder 11"/>
          <p:cNvSpPr>
            <a:spLocks noGrp="1"/>
          </p:cNvSpPr>
          <p:nvPr>
            <p:ph type="sldNum" sz="quarter" idx="4"/>
          </p:nvPr>
        </p:nvSpPr>
        <p:spPr/>
        <p:txBody>
          <a:bodyPr/>
          <a:lstStyle/>
          <a:p>
            <a:fld id="{55D34BE4-DA93-A945-B706-B39D39DCACB6}" type="slidenum">
              <a:rPr lang="en-US" smtClean="0"/>
              <a:pPr/>
              <a:t>5</a:t>
            </a:fld>
            <a:endParaRPr lang="en-US" dirty="0"/>
          </a:p>
        </p:txBody>
      </p:sp>
      <p:grpSp>
        <p:nvGrpSpPr>
          <p:cNvPr id="8" name="Group 3"/>
          <p:cNvGrpSpPr>
            <a:grpSpLocks/>
          </p:cNvGrpSpPr>
          <p:nvPr/>
        </p:nvGrpSpPr>
        <p:grpSpPr bwMode="auto">
          <a:xfrm>
            <a:off x="544513" y="2553729"/>
            <a:ext cx="2620962" cy="1427162"/>
            <a:chOff x="132" y="1853"/>
            <a:chExt cx="1768" cy="899"/>
          </a:xfrm>
        </p:grpSpPr>
        <p:pic>
          <p:nvPicPr>
            <p:cNvPr id="9" name="Picture 4" descr="2-10205_box_MidG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 y="1853"/>
              <a:ext cx="1768" cy="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
            <p:cNvSpPr>
              <a:spLocks noChangeArrowheads="1"/>
            </p:cNvSpPr>
            <p:nvPr/>
          </p:nvSpPr>
          <p:spPr bwMode="auto">
            <a:xfrm>
              <a:off x="196" y="1906"/>
              <a:ext cx="1599" cy="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3200" b="1" dirty="0">
                  <a:cs typeface="Arial" charset="0"/>
                </a:rPr>
                <a:t>Explores Your Data</a:t>
              </a:r>
            </a:p>
          </p:txBody>
        </p:sp>
      </p:grpSp>
      <p:grpSp>
        <p:nvGrpSpPr>
          <p:cNvPr id="13" name="Group 6"/>
          <p:cNvGrpSpPr>
            <a:grpSpLocks/>
          </p:cNvGrpSpPr>
          <p:nvPr/>
        </p:nvGrpSpPr>
        <p:grpSpPr bwMode="auto">
          <a:xfrm>
            <a:off x="3351213" y="2569604"/>
            <a:ext cx="2530475" cy="1427162"/>
            <a:chOff x="1872" y="2937"/>
            <a:chExt cx="1792" cy="974"/>
          </a:xfrm>
        </p:grpSpPr>
        <p:pic>
          <p:nvPicPr>
            <p:cNvPr id="14" name="Picture 7" descr="2-10205_box_MidG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2" y="2937"/>
              <a:ext cx="1792" cy="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8"/>
            <p:cNvSpPr>
              <a:spLocks noChangeArrowheads="1"/>
            </p:cNvSpPr>
            <p:nvPr/>
          </p:nvSpPr>
          <p:spPr bwMode="auto">
            <a:xfrm>
              <a:off x="2049" y="2994"/>
              <a:ext cx="1383" cy="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3200" b="1">
                  <a:cs typeface="Arial" charset="0"/>
                </a:rPr>
                <a:t>Finds Patterns</a:t>
              </a:r>
            </a:p>
          </p:txBody>
        </p:sp>
      </p:grpSp>
      <p:grpSp>
        <p:nvGrpSpPr>
          <p:cNvPr id="16" name="Group 9"/>
          <p:cNvGrpSpPr>
            <a:grpSpLocks/>
          </p:cNvGrpSpPr>
          <p:nvPr/>
        </p:nvGrpSpPr>
        <p:grpSpPr bwMode="auto">
          <a:xfrm>
            <a:off x="6107113" y="2572779"/>
            <a:ext cx="2481262" cy="1427162"/>
            <a:chOff x="3971" y="1884"/>
            <a:chExt cx="1644" cy="899"/>
          </a:xfrm>
        </p:grpSpPr>
        <p:pic>
          <p:nvPicPr>
            <p:cNvPr id="17" name="Picture 10" descr="2-10205_box_MidG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1" y="1884"/>
              <a:ext cx="1644" cy="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1"/>
            <p:cNvSpPr>
              <a:spLocks noChangeArrowheads="1"/>
            </p:cNvSpPr>
            <p:nvPr/>
          </p:nvSpPr>
          <p:spPr bwMode="auto">
            <a:xfrm>
              <a:off x="3984" y="1937"/>
              <a:ext cx="1554" cy="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3200" b="1">
                  <a:latin typeface="Franklin Gothic Medium" pitchFamily="34" charset="0"/>
                </a:rPr>
                <a:t>Performs Predictions</a:t>
              </a:r>
            </a:p>
          </p:txBody>
        </p:sp>
      </p:grpSp>
    </p:spTree>
    <p:extLst>
      <p:ext uri="{BB962C8B-B14F-4D97-AF65-F5344CB8AC3E}">
        <p14:creationId xmlns:p14="http://schemas.microsoft.com/office/powerpoint/2010/main" val="366796913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20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4034"/>
            <a:ext cx="8229600" cy="1143000"/>
          </a:xfrm>
        </p:spPr>
        <p:txBody>
          <a:bodyPr>
            <a:normAutofit/>
          </a:bodyPr>
          <a:lstStyle/>
          <a:p>
            <a:r>
              <a:rPr lang="en-US" dirty="0" smtClean="0"/>
              <a:t>Value of Data Mining</a:t>
            </a:r>
            <a:endParaRPr lang="en-US" sz="2800" dirty="0"/>
          </a:p>
        </p:txBody>
      </p:sp>
      <p:sp>
        <p:nvSpPr>
          <p:cNvPr id="11" name="Footer Placeholder 10"/>
          <p:cNvSpPr>
            <a:spLocks noGrp="1"/>
          </p:cNvSpPr>
          <p:nvPr>
            <p:ph type="ftr" sz="quarter" idx="3"/>
          </p:nvPr>
        </p:nvSpPr>
        <p:spPr/>
        <p:txBody>
          <a:bodyPr/>
          <a:lstStyle/>
          <a:p>
            <a:r>
              <a:rPr lang="en-US" dirty="0"/>
              <a:t>BI-300</a:t>
            </a:r>
          </a:p>
        </p:txBody>
      </p:sp>
      <p:sp>
        <p:nvSpPr>
          <p:cNvPr id="12" name="Slide Number Placeholder 11"/>
          <p:cNvSpPr>
            <a:spLocks noGrp="1"/>
          </p:cNvSpPr>
          <p:nvPr>
            <p:ph type="sldNum" sz="quarter" idx="4"/>
          </p:nvPr>
        </p:nvSpPr>
        <p:spPr/>
        <p:txBody>
          <a:bodyPr/>
          <a:lstStyle/>
          <a:p>
            <a:fld id="{55D34BE4-DA93-A945-B706-B39D39DCACB6}" type="slidenum">
              <a:rPr lang="en-US" smtClean="0"/>
              <a:pPr/>
              <a:t>6</a:t>
            </a:fld>
            <a:endParaRPr lang="en-US" dirty="0"/>
          </a:p>
        </p:txBody>
      </p:sp>
      <p:sp>
        <p:nvSpPr>
          <p:cNvPr id="19" name="AutoShape 6"/>
          <p:cNvSpPr>
            <a:spLocks noChangeArrowheads="1"/>
          </p:cNvSpPr>
          <p:nvPr/>
        </p:nvSpPr>
        <p:spPr bwMode="auto">
          <a:xfrm>
            <a:off x="5407025" y="2235200"/>
            <a:ext cx="1906588" cy="652463"/>
          </a:xfrm>
          <a:prstGeom prst="leftArrow">
            <a:avLst>
              <a:gd name="adj1" fmla="val 50000"/>
              <a:gd name="adj2" fmla="val 73053"/>
            </a:avLst>
          </a:prstGeom>
          <a:solidFill>
            <a:srgbClr val="FFFF00"/>
          </a:solidFill>
          <a:ln w="12700" algn="ctr">
            <a:solidFill>
              <a:schemeClr val="bg2"/>
            </a:solidFill>
            <a:miter lim="800000"/>
            <a:headEnd/>
            <a:tailEnd/>
          </a:ln>
          <a:effectLst/>
        </p:spPr>
        <p:txBody>
          <a:bodyPr wrap="none" anchor="ctr"/>
          <a:lstStyle/>
          <a:p>
            <a:pPr algn="ctr">
              <a:defRPr/>
            </a:pPr>
            <a:r>
              <a:rPr lang="de-DE" sz="1600" b="1" dirty="0">
                <a:solidFill>
                  <a:schemeClr val="bg1"/>
                </a:solidFill>
                <a:effectLst>
                  <a:outerShdw blurRad="38100" dist="38100" dir="2700000" algn="tl">
                    <a:srgbClr val="FFFFFF"/>
                  </a:outerShdw>
                </a:effectLst>
                <a:cs typeface="Arial" charset="0"/>
              </a:rPr>
              <a:t>SQL Server </a:t>
            </a:r>
          </a:p>
        </p:txBody>
      </p:sp>
      <p:grpSp>
        <p:nvGrpSpPr>
          <p:cNvPr id="20" name="Group 7"/>
          <p:cNvGrpSpPr>
            <a:grpSpLocks/>
          </p:cNvGrpSpPr>
          <p:nvPr/>
        </p:nvGrpSpPr>
        <p:grpSpPr bwMode="auto">
          <a:xfrm>
            <a:off x="5056188" y="3309938"/>
            <a:ext cx="1030287" cy="490537"/>
            <a:chOff x="3247" y="2093"/>
            <a:chExt cx="649" cy="309"/>
          </a:xfrm>
        </p:grpSpPr>
        <p:sp>
          <p:nvSpPr>
            <p:cNvPr id="21" name="Oval 8"/>
            <p:cNvSpPr>
              <a:spLocks noChangeArrowheads="1"/>
            </p:cNvSpPr>
            <p:nvPr/>
          </p:nvSpPr>
          <p:spPr bwMode="auto">
            <a:xfrm>
              <a:off x="3247" y="2093"/>
              <a:ext cx="247" cy="247"/>
            </a:xfrm>
            <a:prstGeom prst="ellipse">
              <a:avLst/>
            </a:prstGeom>
            <a:solidFill>
              <a:srgbClr val="EB7C35"/>
            </a:solidFill>
            <a:ln w="6350">
              <a:solidFill>
                <a:schemeClr val="tx1"/>
              </a:solidFill>
              <a:round/>
              <a:headEnd/>
              <a:tailEnd/>
            </a:ln>
          </p:spPr>
          <p:txBody>
            <a:bodyPr/>
            <a:lstStyle/>
            <a:p>
              <a:endParaRPr lang="de-DE"/>
            </a:p>
          </p:txBody>
        </p:sp>
        <p:sp>
          <p:nvSpPr>
            <p:cNvPr id="22" name="Rectangle 9"/>
            <p:cNvSpPr>
              <a:spLocks noChangeArrowheads="1"/>
            </p:cNvSpPr>
            <p:nvPr/>
          </p:nvSpPr>
          <p:spPr bwMode="auto">
            <a:xfrm>
              <a:off x="3530" y="2258"/>
              <a:ext cx="366" cy="144"/>
            </a:xfrm>
            <a:prstGeom prst="rect">
              <a:avLst/>
            </a:prstGeom>
            <a:noFill/>
            <a:ln w="9525">
              <a:noFill/>
              <a:miter lim="800000"/>
              <a:headEnd/>
              <a:tailEnd/>
            </a:ln>
          </p:spPr>
          <p:txBody>
            <a:bodyPr wrap="none" lIns="0" tIns="0" rIns="0" bIns="0">
              <a:spAutoFit/>
            </a:bodyPr>
            <a:lstStyle/>
            <a:p>
              <a:pPr>
                <a:defRPr/>
              </a:pPr>
              <a:r>
                <a:rPr lang="de-DE" sz="1500" b="1"/>
                <a:t>OLAP </a:t>
              </a:r>
              <a:endParaRPr lang="de-DE" sz="3200">
                <a:effectLst>
                  <a:outerShdw blurRad="38100" dist="38100" dir="2700000" algn="tl">
                    <a:srgbClr val="C0C0C0"/>
                  </a:outerShdw>
                </a:effectLst>
                <a:latin typeface="Franklin Gothic Medium" pitchFamily="34" charset="0"/>
              </a:endParaRPr>
            </a:p>
          </p:txBody>
        </p:sp>
      </p:grpSp>
      <p:grpSp>
        <p:nvGrpSpPr>
          <p:cNvPr id="23" name="Group 10"/>
          <p:cNvGrpSpPr>
            <a:grpSpLocks/>
          </p:cNvGrpSpPr>
          <p:nvPr/>
        </p:nvGrpSpPr>
        <p:grpSpPr bwMode="auto">
          <a:xfrm>
            <a:off x="3490913" y="4259263"/>
            <a:ext cx="1971675" cy="393700"/>
            <a:chOff x="2261" y="2691"/>
            <a:chExt cx="1242" cy="248"/>
          </a:xfrm>
        </p:grpSpPr>
        <p:sp>
          <p:nvSpPr>
            <p:cNvPr id="24" name="Oval 11"/>
            <p:cNvSpPr>
              <a:spLocks noChangeArrowheads="1"/>
            </p:cNvSpPr>
            <p:nvPr/>
          </p:nvSpPr>
          <p:spPr bwMode="auto">
            <a:xfrm>
              <a:off x="2261" y="2691"/>
              <a:ext cx="248" cy="248"/>
            </a:xfrm>
            <a:prstGeom prst="ellipse">
              <a:avLst/>
            </a:prstGeom>
            <a:solidFill>
              <a:srgbClr val="74C35F"/>
            </a:solidFill>
            <a:ln>
              <a:noFill/>
            </a:ln>
            <a:extLst>
              <a:ext uri="{91240B29-F687-4F45-9708-019B960494DF}">
                <a14:hiddenLine xmlns:a14="http://schemas.microsoft.com/office/drawing/2010/main" w="6350">
                  <a:solidFill>
                    <a:srgbClr val="000000"/>
                  </a:solidFill>
                  <a:round/>
                  <a:headEnd/>
                  <a:tailEnd/>
                </a14:hiddenLine>
              </a:ext>
            </a:extLst>
          </p:spPr>
          <p:txBody>
            <a:bodyPr/>
            <a:lstStyle/>
            <a:p>
              <a:endParaRPr lang="de-DE"/>
            </a:p>
          </p:txBody>
        </p:sp>
        <p:sp>
          <p:nvSpPr>
            <p:cNvPr id="25" name="Rectangle 12"/>
            <p:cNvSpPr>
              <a:spLocks noChangeArrowheads="1"/>
            </p:cNvSpPr>
            <p:nvPr/>
          </p:nvSpPr>
          <p:spPr bwMode="auto">
            <a:xfrm>
              <a:off x="2563" y="2750"/>
              <a:ext cx="940" cy="144"/>
            </a:xfrm>
            <a:prstGeom prst="rect">
              <a:avLst/>
            </a:prstGeom>
            <a:noFill/>
            <a:ln w="9525">
              <a:noFill/>
              <a:miter lim="800000"/>
              <a:headEnd/>
              <a:tailEnd/>
            </a:ln>
          </p:spPr>
          <p:txBody>
            <a:bodyPr wrap="none" lIns="0" tIns="0" rIns="0" bIns="0">
              <a:spAutoFit/>
            </a:bodyPr>
            <a:lstStyle/>
            <a:p>
              <a:pPr>
                <a:defRPr/>
              </a:pPr>
              <a:r>
                <a:rPr lang="de-DE" sz="1500" b="1"/>
                <a:t>Reports (Adhoc)</a:t>
              </a:r>
              <a:endParaRPr lang="de-DE" sz="3200">
                <a:effectLst>
                  <a:outerShdw blurRad="38100" dist="38100" dir="2700000" algn="tl">
                    <a:srgbClr val="C0C0C0"/>
                  </a:outerShdw>
                </a:effectLst>
                <a:latin typeface="Franklin Gothic Medium" pitchFamily="34" charset="0"/>
              </a:endParaRPr>
            </a:p>
          </p:txBody>
        </p:sp>
      </p:grpSp>
      <p:grpSp>
        <p:nvGrpSpPr>
          <p:cNvPr id="26" name="Group 13"/>
          <p:cNvGrpSpPr>
            <a:grpSpLocks/>
          </p:cNvGrpSpPr>
          <p:nvPr/>
        </p:nvGrpSpPr>
        <p:grpSpPr bwMode="auto">
          <a:xfrm>
            <a:off x="2713038" y="4573588"/>
            <a:ext cx="1841500" cy="463550"/>
            <a:chOff x="1771" y="2889"/>
            <a:chExt cx="1160" cy="292"/>
          </a:xfrm>
        </p:grpSpPr>
        <p:sp>
          <p:nvSpPr>
            <p:cNvPr id="27" name="Oval 14"/>
            <p:cNvSpPr>
              <a:spLocks noChangeArrowheads="1"/>
            </p:cNvSpPr>
            <p:nvPr/>
          </p:nvSpPr>
          <p:spPr bwMode="auto">
            <a:xfrm>
              <a:off x="1771" y="2889"/>
              <a:ext cx="247" cy="247"/>
            </a:xfrm>
            <a:prstGeom prst="ellipse">
              <a:avLst/>
            </a:prstGeom>
            <a:solidFill>
              <a:srgbClr val="FCEB98"/>
            </a:solidFill>
            <a:ln>
              <a:noFill/>
            </a:ln>
            <a:extLst>
              <a:ext uri="{91240B29-F687-4F45-9708-019B960494DF}">
                <a14:hiddenLine xmlns:a14="http://schemas.microsoft.com/office/drawing/2010/main" w="6350">
                  <a:solidFill>
                    <a:srgbClr val="000000"/>
                  </a:solidFill>
                  <a:round/>
                  <a:headEnd/>
                  <a:tailEnd/>
                </a14:hiddenLine>
              </a:ext>
            </a:extLst>
          </p:spPr>
          <p:txBody>
            <a:bodyPr/>
            <a:lstStyle/>
            <a:p>
              <a:endParaRPr lang="de-DE"/>
            </a:p>
          </p:txBody>
        </p:sp>
        <p:sp>
          <p:nvSpPr>
            <p:cNvPr id="28" name="Rectangle 15"/>
            <p:cNvSpPr>
              <a:spLocks noChangeArrowheads="1"/>
            </p:cNvSpPr>
            <p:nvPr/>
          </p:nvSpPr>
          <p:spPr bwMode="auto">
            <a:xfrm>
              <a:off x="2050" y="3037"/>
              <a:ext cx="881" cy="144"/>
            </a:xfrm>
            <a:prstGeom prst="rect">
              <a:avLst/>
            </a:prstGeom>
            <a:noFill/>
            <a:ln w="9525">
              <a:noFill/>
              <a:miter lim="800000"/>
              <a:headEnd/>
              <a:tailEnd/>
            </a:ln>
          </p:spPr>
          <p:txBody>
            <a:bodyPr wrap="none" lIns="0" tIns="0" rIns="0" bIns="0">
              <a:spAutoFit/>
            </a:bodyPr>
            <a:lstStyle/>
            <a:p>
              <a:pPr>
                <a:defRPr/>
              </a:pPr>
              <a:r>
                <a:rPr lang="de-DE" sz="1500" b="1"/>
                <a:t>Reports (static)</a:t>
              </a:r>
              <a:endParaRPr lang="de-DE" sz="3200">
                <a:effectLst>
                  <a:outerShdw blurRad="38100" dist="38100" dir="2700000" algn="tl">
                    <a:srgbClr val="C0C0C0"/>
                  </a:outerShdw>
                </a:effectLst>
                <a:latin typeface="Franklin Gothic Medium" pitchFamily="34" charset="0"/>
              </a:endParaRPr>
            </a:p>
          </p:txBody>
        </p:sp>
      </p:grpSp>
      <p:grpSp>
        <p:nvGrpSpPr>
          <p:cNvPr id="29" name="Group 16"/>
          <p:cNvGrpSpPr>
            <a:grpSpLocks/>
          </p:cNvGrpSpPr>
          <p:nvPr/>
        </p:nvGrpSpPr>
        <p:grpSpPr bwMode="auto">
          <a:xfrm>
            <a:off x="7105650" y="2360613"/>
            <a:ext cx="1077913" cy="742950"/>
            <a:chOff x="4538" y="1495"/>
            <a:chExt cx="679" cy="468"/>
          </a:xfrm>
        </p:grpSpPr>
        <p:sp>
          <p:nvSpPr>
            <p:cNvPr id="30" name="Oval 17"/>
            <p:cNvSpPr>
              <a:spLocks noChangeArrowheads="1"/>
            </p:cNvSpPr>
            <p:nvPr/>
          </p:nvSpPr>
          <p:spPr bwMode="auto">
            <a:xfrm>
              <a:off x="4727" y="1495"/>
              <a:ext cx="247" cy="247"/>
            </a:xfrm>
            <a:prstGeom prst="ellipse">
              <a:avLst/>
            </a:prstGeom>
            <a:solidFill>
              <a:srgbClr val="6294CD"/>
            </a:solidFill>
            <a:ln>
              <a:noFill/>
            </a:ln>
            <a:extLst>
              <a:ext uri="{91240B29-F687-4F45-9708-019B960494DF}">
                <a14:hiddenLine xmlns:a14="http://schemas.microsoft.com/office/drawing/2010/main" w="6350">
                  <a:solidFill>
                    <a:srgbClr val="000000"/>
                  </a:solidFill>
                  <a:round/>
                  <a:headEnd/>
                  <a:tailEnd/>
                </a14:hiddenLine>
              </a:ext>
            </a:extLst>
          </p:spPr>
          <p:txBody>
            <a:bodyPr/>
            <a:lstStyle/>
            <a:p>
              <a:endParaRPr lang="de-DE"/>
            </a:p>
          </p:txBody>
        </p:sp>
        <p:sp>
          <p:nvSpPr>
            <p:cNvPr id="31" name="Rectangle 18"/>
            <p:cNvSpPr>
              <a:spLocks noChangeArrowheads="1"/>
            </p:cNvSpPr>
            <p:nvPr/>
          </p:nvSpPr>
          <p:spPr bwMode="auto">
            <a:xfrm>
              <a:off x="4538" y="1819"/>
              <a:ext cx="679" cy="144"/>
            </a:xfrm>
            <a:prstGeom prst="rect">
              <a:avLst/>
            </a:prstGeom>
            <a:noFill/>
            <a:ln w="9525">
              <a:noFill/>
              <a:miter lim="800000"/>
              <a:headEnd/>
              <a:tailEnd/>
            </a:ln>
          </p:spPr>
          <p:txBody>
            <a:bodyPr wrap="none" lIns="0" tIns="0" rIns="0" bIns="0">
              <a:spAutoFit/>
            </a:bodyPr>
            <a:lstStyle/>
            <a:p>
              <a:pPr>
                <a:defRPr/>
              </a:pPr>
              <a:r>
                <a:rPr lang="de-DE" sz="1500" b="1"/>
                <a:t>Data Mining</a:t>
              </a:r>
              <a:endParaRPr lang="de-DE" sz="3200">
                <a:effectLst>
                  <a:outerShdw blurRad="38100" dist="38100" dir="2700000" algn="tl">
                    <a:srgbClr val="C0C0C0"/>
                  </a:outerShdw>
                </a:effectLst>
                <a:latin typeface="Franklin Gothic Medium" pitchFamily="34" charset="0"/>
              </a:endParaRPr>
            </a:p>
          </p:txBody>
        </p:sp>
      </p:grpSp>
      <p:grpSp>
        <p:nvGrpSpPr>
          <p:cNvPr id="32" name="Group 19"/>
          <p:cNvGrpSpPr>
            <a:grpSpLocks/>
          </p:cNvGrpSpPr>
          <p:nvPr/>
        </p:nvGrpSpPr>
        <p:grpSpPr bwMode="auto">
          <a:xfrm>
            <a:off x="838200" y="1600200"/>
            <a:ext cx="7566025" cy="4198938"/>
            <a:chOff x="577" y="1014"/>
            <a:chExt cx="4766" cy="2960"/>
          </a:xfrm>
        </p:grpSpPr>
        <p:sp>
          <p:nvSpPr>
            <p:cNvPr id="33" name="Rectangle 20"/>
            <p:cNvSpPr>
              <a:spLocks noChangeArrowheads="1"/>
            </p:cNvSpPr>
            <p:nvPr/>
          </p:nvSpPr>
          <p:spPr bwMode="auto">
            <a:xfrm>
              <a:off x="912" y="1423"/>
              <a:ext cx="4431" cy="199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34" name="Line 21"/>
            <p:cNvSpPr>
              <a:spLocks noChangeShapeType="1"/>
            </p:cNvSpPr>
            <p:nvPr/>
          </p:nvSpPr>
          <p:spPr bwMode="auto">
            <a:xfrm>
              <a:off x="912" y="3015"/>
              <a:ext cx="4431" cy="1"/>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Line 22"/>
            <p:cNvSpPr>
              <a:spLocks noChangeShapeType="1"/>
            </p:cNvSpPr>
            <p:nvPr/>
          </p:nvSpPr>
          <p:spPr bwMode="auto">
            <a:xfrm>
              <a:off x="912" y="2619"/>
              <a:ext cx="4431" cy="1"/>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 name="Line 23"/>
            <p:cNvSpPr>
              <a:spLocks noChangeShapeType="1"/>
            </p:cNvSpPr>
            <p:nvPr/>
          </p:nvSpPr>
          <p:spPr bwMode="auto">
            <a:xfrm>
              <a:off x="912" y="2219"/>
              <a:ext cx="4431" cy="1"/>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 name="Line 24"/>
            <p:cNvSpPr>
              <a:spLocks noChangeShapeType="1"/>
            </p:cNvSpPr>
            <p:nvPr/>
          </p:nvSpPr>
          <p:spPr bwMode="auto">
            <a:xfrm>
              <a:off x="912" y="1823"/>
              <a:ext cx="4431" cy="1"/>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 name="Line 25"/>
            <p:cNvSpPr>
              <a:spLocks noChangeShapeType="1"/>
            </p:cNvSpPr>
            <p:nvPr/>
          </p:nvSpPr>
          <p:spPr bwMode="auto">
            <a:xfrm>
              <a:off x="912" y="1423"/>
              <a:ext cx="4431" cy="1"/>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 name="Rectangle 26"/>
            <p:cNvSpPr>
              <a:spLocks noChangeArrowheads="1"/>
            </p:cNvSpPr>
            <p:nvPr/>
          </p:nvSpPr>
          <p:spPr bwMode="auto">
            <a:xfrm>
              <a:off x="912" y="1423"/>
              <a:ext cx="4431" cy="1992"/>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40" name="Line 27"/>
            <p:cNvSpPr>
              <a:spLocks noChangeShapeType="1"/>
            </p:cNvSpPr>
            <p:nvPr/>
          </p:nvSpPr>
          <p:spPr bwMode="auto">
            <a:xfrm>
              <a:off x="912" y="1423"/>
              <a:ext cx="1" cy="1992"/>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 name="Line 28"/>
            <p:cNvSpPr>
              <a:spLocks noChangeShapeType="1"/>
            </p:cNvSpPr>
            <p:nvPr/>
          </p:nvSpPr>
          <p:spPr bwMode="auto">
            <a:xfrm>
              <a:off x="822" y="3415"/>
              <a:ext cx="90" cy="1"/>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 name="Line 29"/>
            <p:cNvSpPr>
              <a:spLocks noChangeShapeType="1"/>
            </p:cNvSpPr>
            <p:nvPr/>
          </p:nvSpPr>
          <p:spPr bwMode="auto">
            <a:xfrm>
              <a:off x="822" y="3015"/>
              <a:ext cx="90" cy="1"/>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 name="Line 30"/>
            <p:cNvSpPr>
              <a:spLocks noChangeShapeType="1"/>
            </p:cNvSpPr>
            <p:nvPr/>
          </p:nvSpPr>
          <p:spPr bwMode="auto">
            <a:xfrm>
              <a:off x="822" y="2619"/>
              <a:ext cx="90" cy="1"/>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 name="Line 31"/>
            <p:cNvSpPr>
              <a:spLocks noChangeShapeType="1"/>
            </p:cNvSpPr>
            <p:nvPr/>
          </p:nvSpPr>
          <p:spPr bwMode="auto">
            <a:xfrm>
              <a:off x="822" y="2219"/>
              <a:ext cx="90" cy="1"/>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 name="Line 32"/>
            <p:cNvSpPr>
              <a:spLocks noChangeShapeType="1"/>
            </p:cNvSpPr>
            <p:nvPr/>
          </p:nvSpPr>
          <p:spPr bwMode="auto">
            <a:xfrm>
              <a:off x="822" y="1823"/>
              <a:ext cx="90" cy="1"/>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 name="Line 33"/>
            <p:cNvSpPr>
              <a:spLocks noChangeShapeType="1"/>
            </p:cNvSpPr>
            <p:nvPr/>
          </p:nvSpPr>
          <p:spPr bwMode="auto">
            <a:xfrm>
              <a:off x="822" y="1423"/>
              <a:ext cx="90" cy="1"/>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 name="Line 34"/>
            <p:cNvSpPr>
              <a:spLocks noChangeShapeType="1"/>
            </p:cNvSpPr>
            <p:nvPr/>
          </p:nvSpPr>
          <p:spPr bwMode="auto">
            <a:xfrm>
              <a:off x="912" y="3415"/>
              <a:ext cx="4431" cy="1"/>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 name="Line 35"/>
            <p:cNvSpPr>
              <a:spLocks noChangeShapeType="1"/>
            </p:cNvSpPr>
            <p:nvPr/>
          </p:nvSpPr>
          <p:spPr bwMode="auto">
            <a:xfrm flipV="1">
              <a:off x="912" y="3415"/>
              <a:ext cx="1" cy="9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 name="Line 36"/>
            <p:cNvSpPr>
              <a:spLocks noChangeShapeType="1"/>
            </p:cNvSpPr>
            <p:nvPr/>
          </p:nvSpPr>
          <p:spPr bwMode="auto">
            <a:xfrm flipV="1">
              <a:off x="1897" y="3415"/>
              <a:ext cx="1" cy="9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 name="Line 37"/>
            <p:cNvSpPr>
              <a:spLocks noChangeShapeType="1"/>
            </p:cNvSpPr>
            <p:nvPr/>
          </p:nvSpPr>
          <p:spPr bwMode="auto">
            <a:xfrm flipV="1">
              <a:off x="2882" y="3415"/>
              <a:ext cx="1" cy="9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 name="Line 38"/>
            <p:cNvSpPr>
              <a:spLocks noChangeShapeType="1"/>
            </p:cNvSpPr>
            <p:nvPr/>
          </p:nvSpPr>
          <p:spPr bwMode="auto">
            <a:xfrm flipV="1">
              <a:off x="3867" y="3415"/>
              <a:ext cx="1" cy="9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 name="Line 39"/>
            <p:cNvSpPr>
              <a:spLocks noChangeShapeType="1"/>
            </p:cNvSpPr>
            <p:nvPr/>
          </p:nvSpPr>
          <p:spPr bwMode="auto">
            <a:xfrm flipV="1">
              <a:off x="4853" y="3415"/>
              <a:ext cx="1" cy="9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 name="Rectangle 40"/>
            <p:cNvSpPr>
              <a:spLocks noChangeArrowheads="1"/>
            </p:cNvSpPr>
            <p:nvPr/>
          </p:nvSpPr>
          <p:spPr bwMode="auto">
            <a:xfrm>
              <a:off x="1996" y="1014"/>
              <a:ext cx="2010" cy="269"/>
            </a:xfrm>
            <a:prstGeom prst="rect">
              <a:avLst/>
            </a:prstGeom>
            <a:noFill/>
            <a:ln w="9525">
              <a:noFill/>
              <a:miter lim="800000"/>
              <a:headEnd/>
              <a:tailEnd/>
            </a:ln>
          </p:spPr>
          <p:txBody>
            <a:bodyPr wrap="none" lIns="0" tIns="0" rIns="0" bIns="0">
              <a:spAutoFit/>
            </a:bodyPr>
            <a:lstStyle/>
            <a:p>
              <a:pPr>
                <a:defRPr/>
              </a:pPr>
              <a:r>
                <a:rPr lang="de-DE" sz="2500" b="1"/>
                <a:t>Business Knowledge</a:t>
              </a:r>
              <a:endParaRPr lang="de-DE" sz="3200">
                <a:effectLst>
                  <a:outerShdw blurRad="38100" dist="38100" dir="2700000" algn="tl">
                    <a:srgbClr val="C0C0C0"/>
                  </a:outerShdw>
                </a:effectLst>
                <a:latin typeface="Franklin Gothic Medium" pitchFamily="34" charset="0"/>
              </a:endParaRPr>
            </a:p>
          </p:txBody>
        </p:sp>
        <p:sp>
          <p:nvSpPr>
            <p:cNvPr id="54" name="Rectangle 41"/>
            <p:cNvSpPr>
              <a:spLocks noChangeArrowheads="1"/>
            </p:cNvSpPr>
            <p:nvPr/>
          </p:nvSpPr>
          <p:spPr bwMode="auto">
            <a:xfrm>
              <a:off x="3545" y="2152"/>
              <a:ext cx="1" cy="344"/>
            </a:xfrm>
            <a:prstGeom prst="rect">
              <a:avLst/>
            </a:prstGeom>
            <a:noFill/>
            <a:ln w="9525">
              <a:noFill/>
              <a:miter lim="800000"/>
              <a:headEnd/>
              <a:tailEnd/>
            </a:ln>
          </p:spPr>
          <p:txBody>
            <a:bodyPr wrap="none" lIns="0" tIns="0" rIns="0" bIns="0">
              <a:spAutoFit/>
            </a:bodyPr>
            <a:lstStyle/>
            <a:p>
              <a:pPr>
                <a:defRPr/>
              </a:pPr>
              <a:endParaRPr lang="de-DE" sz="3200">
                <a:effectLst>
                  <a:outerShdw blurRad="38100" dist="38100" dir="2700000" algn="tl">
                    <a:srgbClr val="C0C0C0"/>
                  </a:outerShdw>
                </a:effectLst>
                <a:latin typeface="Franklin Gothic Medium" pitchFamily="34" charset="0"/>
              </a:endParaRPr>
            </a:p>
          </p:txBody>
        </p:sp>
        <p:sp>
          <p:nvSpPr>
            <p:cNvPr id="55" name="Rectangle 42"/>
            <p:cNvSpPr>
              <a:spLocks noChangeArrowheads="1"/>
            </p:cNvSpPr>
            <p:nvPr/>
          </p:nvSpPr>
          <p:spPr bwMode="auto">
            <a:xfrm>
              <a:off x="1654" y="3648"/>
              <a:ext cx="3345" cy="140"/>
            </a:xfrm>
            <a:prstGeom prst="rect">
              <a:avLst/>
            </a:prstGeom>
            <a:noFill/>
            <a:ln w="9525">
              <a:noFill/>
              <a:miter lim="800000"/>
              <a:headEnd/>
              <a:tailEnd/>
            </a:ln>
          </p:spPr>
          <p:txBody>
            <a:bodyPr wrap="none" lIns="0" tIns="0" rIns="0" bIns="0">
              <a:spAutoFit/>
            </a:bodyPr>
            <a:lstStyle/>
            <a:p>
              <a:pPr>
                <a:defRPr/>
              </a:pPr>
              <a:r>
                <a:rPr lang="de-DE" sz="1300" b="1"/>
                <a:t>Simple                                                                                  Complicated</a:t>
              </a:r>
              <a:endParaRPr lang="de-DE" sz="3200">
                <a:effectLst>
                  <a:outerShdw blurRad="38100" dist="38100" dir="2700000" algn="tl">
                    <a:srgbClr val="C0C0C0"/>
                  </a:outerShdw>
                </a:effectLst>
                <a:latin typeface="Franklin Gothic Medium" pitchFamily="34" charset="0"/>
              </a:endParaRPr>
            </a:p>
          </p:txBody>
        </p:sp>
        <p:sp>
          <p:nvSpPr>
            <p:cNvPr id="56" name="Rectangle 43"/>
            <p:cNvSpPr>
              <a:spLocks noChangeArrowheads="1"/>
            </p:cNvSpPr>
            <p:nvPr/>
          </p:nvSpPr>
          <p:spPr bwMode="auto">
            <a:xfrm>
              <a:off x="2801" y="3792"/>
              <a:ext cx="568" cy="182"/>
            </a:xfrm>
            <a:prstGeom prst="rect">
              <a:avLst/>
            </a:prstGeom>
            <a:noFill/>
            <a:ln w="9525">
              <a:noFill/>
              <a:miter lim="800000"/>
              <a:headEnd/>
              <a:tailEnd/>
            </a:ln>
          </p:spPr>
          <p:txBody>
            <a:bodyPr wrap="none" lIns="0" tIns="0" rIns="0" bIns="0">
              <a:spAutoFit/>
            </a:bodyPr>
            <a:lstStyle/>
            <a:p>
              <a:pPr>
                <a:defRPr/>
              </a:pPr>
              <a:r>
                <a:rPr lang="de-DE" sz="1700" b="1"/>
                <a:t>Usability</a:t>
              </a:r>
              <a:endParaRPr lang="de-DE" sz="3200">
                <a:effectLst>
                  <a:outerShdw blurRad="38100" dist="38100" dir="2700000" algn="tl">
                    <a:srgbClr val="C0C0C0"/>
                  </a:outerShdw>
                </a:effectLst>
                <a:latin typeface="Franklin Gothic Medium" pitchFamily="34" charset="0"/>
              </a:endParaRPr>
            </a:p>
          </p:txBody>
        </p:sp>
        <p:sp>
          <p:nvSpPr>
            <p:cNvPr id="57" name="Rectangle 44"/>
            <p:cNvSpPr>
              <a:spLocks noChangeArrowheads="1"/>
            </p:cNvSpPr>
            <p:nvPr/>
          </p:nvSpPr>
          <p:spPr bwMode="auto">
            <a:xfrm rot="16200000">
              <a:off x="-203" y="2256"/>
              <a:ext cx="1721" cy="163"/>
            </a:xfrm>
            <a:prstGeom prst="rect">
              <a:avLst/>
            </a:prstGeom>
            <a:noFill/>
            <a:ln w="9525">
              <a:noFill/>
              <a:miter lim="800000"/>
              <a:headEnd/>
              <a:tailEnd/>
            </a:ln>
          </p:spPr>
          <p:txBody>
            <a:bodyPr wrap="none" lIns="0" tIns="0" rIns="0" bIns="0">
              <a:spAutoFit/>
            </a:bodyPr>
            <a:lstStyle/>
            <a:p>
              <a:pPr>
                <a:defRPr/>
              </a:pPr>
              <a:r>
                <a:rPr lang="de-DE" sz="1700" b="1"/>
                <a:t>Relative business value</a:t>
              </a:r>
              <a:endParaRPr lang="de-DE" sz="3200">
                <a:effectLst>
                  <a:outerShdw blurRad="38100" dist="38100" dir="2700000" algn="tl">
                    <a:srgbClr val="C0C0C0"/>
                  </a:outerShdw>
                </a:effectLst>
                <a:latin typeface="Franklin Gothic Medium" pitchFamily="34" charset="0"/>
              </a:endParaRPr>
            </a:p>
          </p:txBody>
        </p:sp>
      </p:grpSp>
      <p:sp>
        <p:nvSpPr>
          <p:cNvPr id="58" name="AutoShape 6"/>
          <p:cNvSpPr>
            <a:spLocks noChangeArrowheads="1"/>
          </p:cNvSpPr>
          <p:nvPr/>
        </p:nvSpPr>
        <p:spPr bwMode="auto">
          <a:xfrm>
            <a:off x="3178759" y="2245706"/>
            <a:ext cx="1906588" cy="652463"/>
          </a:xfrm>
          <a:prstGeom prst="leftArrow">
            <a:avLst>
              <a:gd name="adj1" fmla="val 50000"/>
              <a:gd name="adj2" fmla="val 73053"/>
            </a:avLst>
          </a:prstGeom>
          <a:solidFill>
            <a:srgbClr val="FFFF00"/>
          </a:solidFill>
          <a:ln w="12700" algn="ctr">
            <a:solidFill>
              <a:schemeClr val="bg2"/>
            </a:solidFill>
            <a:miter lim="800000"/>
            <a:headEnd/>
            <a:tailEnd/>
          </a:ln>
          <a:effectLst/>
        </p:spPr>
        <p:txBody>
          <a:bodyPr wrap="none" anchor="ctr"/>
          <a:lstStyle/>
          <a:p>
            <a:pPr algn="ctr">
              <a:defRPr/>
            </a:pPr>
            <a:r>
              <a:rPr lang="de-DE" sz="1600" b="1" dirty="0" smtClean="0">
                <a:solidFill>
                  <a:schemeClr val="bg1"/>
                </a:solidFill>
                <a:effectLst>
                  <a:outerShdw blurRad="38100" dist="38100" dir="2700000" algn="tl">
                    <a:srgbClr val="FFFFFF"/>
                  </a:outerShdw>
                </a:effectLst>
                <a:cs typeface="Arial" charset="0"/>
              </a:rPr>
              <a:t>Excel</a:t>
            </a:r>
            <a:endParaRPr lang="de-DE" sz="1600" b="1" dirty="0">
              <a:solidFill>
                <a:schemeClr val="bg1"/>
              </a:solidFill>
              <a:effectLst>
                <a:outerShdw blurRad="38100" dist="38100" dir="2700000" algn="tl">
                  <a:srgbClr val="FFFFFF"/>
                </a:outerShdw>
              </a:effectLst>
              <a:cs typeface="Arial" charset="0"/>
            </a:endParaRPr>
          </a:p>
        </p:txBody>
      </p:sp>
    </p:spTree>
    <p:extLst>
      <p:ext uri="{BB962C8B-B14F-4D97-AF65-F5344CB8AC3E}">
        <p14:creationId xmlns:p14="http://schemas.microsoft.com/office/powerpoint/2010/main" val="293602514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iterate type="lt">
                                    <p:tmPct val="0"/>
                                  </p:iterate>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35" presetClass="path" presetSubtype="0" accel="50000" decel="50000" fill="hold" grpId="0" nodeType="afterEffect">
                                  <p:stCondLst>
                                    <p:cond delay="0"/>
                                  </p:stCondLst>
                                  <p:iterate type="lt">
                                    <p:tmPct val="0"/>
                                  </p:iterate>
                                  <p:childTnLst>
                                    <p:animMotion origin="layout" path="M 1.66667E-6 0.00139 L -0.06042 0.00139 " pathEditMode="relative" rAng="0" ptsTypes="AA">
                                      <p:cBhvr>
                                        <p:cTn id="10" dur="1000" fill="hold"/>
                                        <p:tgtEl>
                                          <p:spTgt spid="19"/>
                                        </p:tgtEl>
                                        <p:attrNameLst>
                                          <p:attrName>ppt_x</p:attrName>
                                          <p:attrName>ppt_y</p:attrName>
                                        </p:attrNameLst>
                                      </p:cBhvr>
                                      <p:rCtr x="-3000" y="0"/>
                                    </p:animMotion>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1" nodeType="clickEffect">
                                  <p:stCondLst>
                                    <p:cond delay="0"/>
                                  </p:stCondLst>
                                  <p:iterate type="lt">
                                    <p:tmPct val="0"/>
                                  </p:iterate>
                                  <p:childTnLst>
                                    <p:set>
                                      <p:cBhvr>
                                        <p:cTn id="14" dur="1" fill="hold">
                                          <p:stCondLst>
                                            <p:cond delay="0"/>
                                          </p:stCondLst>
                                        </p:cTn>
                                        <p:tgtEl>
                                          <p:spTgt spid="58"/>
                                        </p:tgtEl>
                                        <p:attrNameLst>
                                          <p:attrName>style.visibility</p:attrName>
                                        </p:attrNameLst>
                                      </p:cBhvr>
                                      <p:to>
                                        <p:strVal val="visible"/>
                                      </p:to>
                                    </p:set>
                                    <p:animEffect transition="in" filter="fade">
                                      <p:cBhvr>
                                        <p:cTn id="15" dur="500"/>
                                        <p:tgtEl>
                                          <p:spTgt spid="58"/>
                                        </p:tgtEl>
                                      </p:cBhvr>
                                    </p:animEffect>
                                  </p:childTnLst>
                                </p:cTn>
                              </p:par>
                            </p:childTnLst>
                          </p:cTn>
                        </p:par>
                        <p:par>
                          <p:cTn id="16" fill="hold">
                            <p:stCondLst>
                              <p:cond delay="500"/>
                            </p:stCondLst>
                            <p:childTnLst>
                              <p:par>
                                <p:cTn id="17" presetID="35" presetClass="path" presetSubtype="0" accel="50000" decel="50000" fill="hold" grpId="0" nodeType="afterEffect">
                                  <p:stCondLst>
                                    <p:cond delay="0"/>
                                  </p:stCondLst>
                                  <p:iterate type="lt">
                                    <p:tmPct val="0"/>
                                  </p:iterate>
                                  <p:childTnLst>
                                    <p:animMotion origin="layout" path="M 1.66667E-6 0.00139 L -0.06042 0.00139 " pathEditMode="relative" rAng="0" ptsTypes="AA">
                                      <p:cBhvr>
                                        <p:cTn id="18" dur="1000" fill="hold"/>
                                        <p:tgtEl>
                                          <p:spTgt spid="58"/>
                                        </p:tgtEl>
                                        <p:attrNameLst>
                                          <p:attrName>ppt_x</p:attrName>
                                          <p:attrName>ppt_y</p:attrName>
                                        </p:attrNameLst>
                                      </p:cBhvr>
                                      <p:rCtr x="-30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58" grpId="0" animBg="1"/>
      <p:bldP spid="58"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10"/>
          <p:cNvSpPr>
            <a:spLocks noGrp="1"/>
          </p:cNvSpPr>
          <p:nvPr>
            <p:ph type="ftr" sz="quarter" idx="3"/>
          </p:nvPr>
        </p:nvSpPr>
        <p:spPr/>
        <p:txBody>
          <a:bodyPr/>
          <a:lstStyle/>
          <a:p>
            <a:r>
              <a:rPr lang="en-US" dirty="0" smtClean="0"/>
              <a:t>BI-300</a:t>
            </a:r>
            <a:endParaRPr lang="en-US" dirty="0"/>
          </a:p>
        </p:txBody>
      </p:sp>
      <p:sp>
        <p:nvSpPr>
          <p:cNvPr id="12" name="Slide Number Placeholder 11"/>
          <p:cNvSpPr>
            <a:spLocks noGrp="1"/>
          </p:cNvSpPr>
          <p:nvPr>
            <p:ph type="sldNum" sz="quarter" idx="4"/>
          </p:nvPr>
        </p:nvSpPr>
        <p:spPr/>
        <p:txBody>
          <a:bodyPr/>
          <a:lstStyle/>
          <a:p>
            <a:fld id="{55D34BE4-DA93-A945-B706-B39D39DCACB6}" type="slidenum">
              <a:rPr lang="en-US" smtClean="0"/>
              <a:pPr/>
              <a:t>7</a:t>
            </a:fld>
            <a:endParaRPr lang="en-US" dirty="0"/>
          </a:p>
        </p:txBody>
      </p:sp>
      <p:graphicFrame>
        <p:nvGraphicFramePr>
          <p:cNvPr id="59" name="Object 3"/>
          <p:cNvGraphicFramePr>
            <a:graphicFrameLocks noChangeAspect="1"/>
          </p:cNvGraphicFramePr>
          <p:nvPr>
            <p:extLst>
              <p:ext uri="{D42A27DB-BD31-4B8C-83A1-F6EECF244321}">
                <p14:modId xmlns:p14="http://schemas.microsoft.com/office/powerpoint/2010/main" val="250362312"/>
              </p:ext>
            </p:extLst>
          </p:nvPr>
        </p:nvGraphicFramePr>
        <p:xfrm>
          <a:off x="762000" y="212370"/>
          <a:ext cx="1828800" cy="1524000"/>
        </p:xfrm>
        <a:graphic>
          <a:graphicData uri="http://schemas.openxmlformats.org/presentationml/2006/ole">
            <mc:AlternateContent xmlns:mc="http://schemas.openxmlformats.org/markup-compatibility/2006">
              <mc:Choice xmlns:v="urn:schemas-microsoft-com:vml" Requires="v">
                <p:oleObj spid="_x0000_s3099" name="Bitmap Image" r:id="rId4" imgW="4846740" imgH="4129524" progId="Paint.Picture">
                  <p:embed/>
                </p:oleObj>
              </mc:Choice>
              <mc:Fallback>
                <p:oleObj name="Bitmap Image" r:id="rId4" imgW="4846740" imgH="4129524"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212370"/>
                        <a:ext cx="1828800" cy="1524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0" name="Text Box 4"/>
          <p:cNvSpPr txBox="1">
            <a:spLocks noChangeArrowheads="1"/>
          </p:cNvSpPr>
          <p:nvPr/>
        </p:nvSpPr>
        <p:spPr bwMode="auto">
          <a:xfrm>
            <a:off x="381000" y="1647470"/>
            <a:ext cx="2971800" cy="396875"/>
          </a:xfrm>
          <a:prstGeom prst="rect">
            <a:avLst/>
          </a:prstGeom>
          <a:noFill/>
          <a:ln w="12700">
            <a:noFill/>
            <a:miter lim="800000"/>
            <a:headEnd type="none" w="sm" len="sm"/>
            <a:tailEnd type="none" w="sm" len="sm"/>
          </a:ln>
          <a:effectLst/>
        </p:spPr>
        <p:txBody>
          <a:bodyPr>
            <a:spAutoFit/>
          </a:bodyPr>
          <a:lstStyle/>
          <a:p>
            <a:pPr>
              <a:defRPr/>
            </a:pPr>
            <a:r>
              <a:rPr lang="de-DE" sz="2000" b="1">
                <a:effectLst>
                  <a:outerShdw blurRad="38100" dist="38100" dir="2700000" algn="tl">
                    <a:srgbClr val="C0C0C0"/>
                  </a:outerShdw>
                </a:effectLst>
                <a:cs typeface="Arial" charset="0"/>
              </a:rPr>
              <a:t>Decision Trees</a:t>
            </a:r>
          </a:p>
        </p:txBody>
      </p:sp>
      <p:grpSp>
        <p:nvGrpSpPr>
          <p:cNvPr id="61" name="Group 5"/>
          <p:cNvGrpSpPr>
            <a:grpSpLocks/>
          </p:cNvGrpSpPr>
          <p:nvPr/>
        </p:nvGrpSpPr>
        <p:grpSpPr bwMode="auto">
          <a:xfrm>
            <a:off x="3657600" y="212370"/>
            <a:ext cx="1905000" cy="1892300"/>
            <a:chOff x="2304" y="680"/>
            <a:chExt cx="1200" cy="1192"/>
          </a:xfrm>
        </p:grpSpPr>
        <p:graphicFrame>
          <p:nvGraphicFramePr>
            <p:cNvPr id="62" name="Object 6"/>
            <p:cNvGraphicFramePr>
              <a:graphicFrameLocks noChangeAspect="1"/>
            </p:cNvGraphicFramePr>
            <p:nvPr/>
          </p:nvGraphicFramePr>
          <p:xfrm>
            <a:off x="2304" y="680"/>
            <a:ext cx="1152" cy="958"/>
          </p:xfrm>
          <a:graphic>
            <a:graphicData uri="http://schemas.openxmlformats.org/presentationml/2006/ole">
              <mc:AlternateContent xmlns:mc="http://schemas.openxmlformats.org/markup-compatibility/2006">
                <mc:Choice xmlns:v="urn:schemas-microsoft-com:vml" Requires="v">
                  <p:oleObj spid="_x0000_s3100" name="Bitmap Image" r:id="rId6" imgW="8009524" imgH="5315692" progId="Paint.Picture">
                    <p:embed/>
                  </p:oleObj>
                </mc:Choice>
                <mc:Fallback>
                  <p:oleObj name="Bitmap Image" r:id="rId6" imgW="8009524" imgH="5315692" progId="Paint.Pictur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l="14865" t="20357" r="4054" b="4326"/>
                        <a:stretch>
                          <a:fillRect/>
                        </a:stretch>
                      </p:blipFill>
                      <p:spPr bwMode="auto">
                        <a:xfrm>
                          <a:off x="2304" y="680"/>
                          <a:ext cx="1152" cy="958"/>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3" name="Text Box 7"/>
            <p:cNvSpPr txBox="1">
              <a:spLocks noChangeArrowheads="1"/>
            </p:cNvSpPr>
            <p:nvPr/>
          </p:nvSpPr>
          <p:spPr bwMode="auto">
            <a:xfrm>
              <a:off x="2352" y="1584"/>
              <a:ext cx="1152" cy="288"/>
            </a:xfrm>
            <a:prstGeom prst="rect">
              <a:avLst/>
            </a:prstGeom>
            <a:noFill/>
            <a:ln w="12700">
              <a:noFill/>
              <a:miter lim="800000"/>
              <a:headEnd type="none" w="sm" len="sm"/>
              <a:tailEnd type="none" w="sm" len="sm"/>
            </a:ln>
            <a:effectLst/>
          </p:spPr>
          <p:txBody>
            <a:bodyPr>
              <a:spAutoFit/>
            </a:bodyPr>
            <a:lstStyle/>
            <a:p>
              <a:pPr>
                <a:defRPr/>
              </a:pPr>
              <a:r>
                <a:rPr lang="de-DE" b="1">
                  <a:effectLst>
                    <a:outerShdw blurRad="38100" dist="38100" dir="2700000" algn="tl">
                      <a:srgbClr val="C0C0C0"/>
                    </a:outerShdw>
                  </a:effectLst>
                  <a:cs typeface="Arial" charset="0"/>
                </a:rPr>
                <a:t>Clustering</a:t>
              </a:r>
            </a:p>
          </p:txBody>
        </p:sp>
      </p:grpSp>
      <p:grpSp>
        <p:nvGrpSpPr>
          <p:cNvPr id="64" name="Group 8"/>
          <p:cNvGrpSpPr>
            <a:grpSpLocks/>
          </p:cNvGrpSpPr>
          <p:nvPr/>
        </p:nvGrpSpPr>
        <p:grpSpPr bwMode="auto">
          <a:xfrm>
            <a:off x="6553200" y="212370"/>
            <a:ext cx="2057400" cy="1892300"/>
            <a:chOff x="4128" y="680"/>
            <a:chExt cx="1296" cy="1192"/>
          </a:xfrm>
        </p:grpSpPr>
        <p:pic>
          <p:nvPicPr>
            <p:cNvPr id="65" name="Pictur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128" y="680"/>
              <a:ext cx="1152" cy="96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6" name="Text Box 10"/>
            <p:cNvSpPr txBox="1">
              <a:spLocks noChangeArrowheads="1"/>
            </p:cNvSpPr>
            <p:nvPr/>
          </p:nvSpPr>
          <p:spPr bwMode="auto">
            <a:xfrm>
              <a:off x="4128" y="1584"/>
              <a:ext cx="1296" cy="288"/>
            </a:xfrm>
            <a:prstGeom prst="rect">
              <a:avLst/>
            </a:prstGeom>
            <a:noFill/>
            <a:ln w="12700">
              <a:noFill/>
              <a:miter lim="800000"/>
              <a:headEnd type="none" w="sm" len="sm"/>
              <a:tailEnd type="none" w="sm" len="sm"/>
            </a:ln>
            <a:effectLst/>
          </p:spPr>
          <p:txBody>
            <a:bodyPr>
              <a:spAutoFit/>
            </a:bodyPr>
            <a:lstStyle/>
            <a:p>
              <a:pPr>
                <a:defRPr/>
              </a:pPr>
              <a:r>
                <a:rPr lang="de-DE" b="1">
                  <a:effectLst>
                    <a:outerShdw blurRad="38100" dist="38100" dir="2700000" algn="tl">
                      <a:srgbClr val="C0C0C0"/>
                    </a:outerShdw>
                  </a:effectLst>
                  <a:cs typeface="Arial" charset="0"/>
                </a:rPr>
                <a:t>Time Series</a:t>
              </a:r>
            </a:p>
          </p:txBody>
        </p:sp>
      </p:grpSp>
      <p:grpSp>
        <p:nvGrpSpPr>
          <p:cNvPr id="67" name="Group 11"/>
          <p:cNvGrpSpPr>
            <a:grpSpLocks/>
          </p:cNvGrpSpPr>
          <p:nvPr/>
        </p:nvGrpSpPr>
        <p:grpSpPr bwMode="auto">
          <a:xfrm>
            <a:off x="685800" y="2333270"/>
            <a:ext cx="1981200" cy="2257425"/>
            <a:chOff x="432" y="2072"/>
            <a:chExt cx="1248" cy="1422"/>
          </a:xfrm>
        </p:grpSpPr>
        <p:graphicFrame>
          <p:nvGraphicFramePr>
            <p:cNvPr id="68" name="Object 12"/>
            <p:cNvGraphicFramePr>
              <a:graphicFrameLocks noChangeAspect="1"/>
            </p:cNvGraphicFramePr>
            <p:nvPr/>
          </p:nvGraphicFramePr>
          <p:xfrm>
            <a:off x="528" y="2072"/>
            <a:ext cx="1102" cy="960"/>
          </p:xfrm>
          <a:graphic>
            <a:graphicData uri="http://schemas.openxmlformats.org/presentationml/2006/ole">
              <mc:AlternateContent xmlns:mc="http://schemas.openxmlformats.org/markup-compatibility/2006">
                <mc:Choice xmlns:v="urn:schemas-microsoft-com:vml" Requires="v">
                  <p:oleObj spid="_x0000_s3101" name="Bitmap Image" r:id="rId9" imgW="4466667" imgH="4476190" progId="Paint.Picture">
                    <p:embed/>
                  </p:oleObj>
                </mc:Choice>
                <mc:Fallback>
                  <p:oleObj name="Bitmap Image" r:id="rId9" imgW="4466667" imgH="4476190" progId="Paint.Picture">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8" y="2072"/>
                          <a:ext cx="1102" cy="96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9" name="Text Box 13"/>
            <p:cNvSpPr txBox="1">
              <a:spLocks noChangeArrowheads="1"/>
            </p:cNvSpPr>
            <p:nvPr/>
          </p:nvSpPr>
          <p:spPr bwMode="auto">
            <a:xfrm>
              <a:off x="432" y="2976"/>
              <a:ext cx="1248" cy="518"/>
            </a:xfrm>
            <a:prstGeom prst="rect">
              <a:avLst/>
            </a:prstGeom>
            <a:noFill/>
            <a:ln w="12700">
              <a:noFill/>
              <a:miter lim="800000"/>
              <a:headEnd type="none" w="sm" len="sm"/>
              <a:tailEnd type="none" w="sm" len="sm"/>
            </a:ln>
            <a:effectLst/>
          </p:spPr>
          <p:txBody>
            <a:bodyPr>
              <a:spAutoFit/>
            </a:bodyPr>
            <a:lstStyle/>
            <a:p>
              <a:pPr>
                <a:defRPr/>
              </a:pPr>
              <a:r>
                <a:rPr lang="de-DE" b="1">
                  <a:effectLst>
                    <a:outerShdw blurRad="38100" dist="38100" dir="2700000" algn="tl">
                      <a:srgbClr val="C0C0C0"/>
                    </a:outerShdw>
                  </a:effectLst>
                  <a:cs typeface="Arial" charset="0"/>
                </a:rPr>
                <a:t>Sequence Clustering</a:t>
              </a:r>
            </a:p>
          </p:txBody>
        </p:sp>
      </p:grpSp>
      <p:grpSp>
        <p:nvGrpSpPr>
          <p:cNvPr id="70" name="Group 14"/>
          <p:cNvGrpSpPr>
            <a:grpSpLocks/>
          </p:cNvGrpSpPr>
          <p:nvPr/>
        </p:nvGrpSpPr>
        <p:grpSpPr bwMode="auto">
          <a:xfrm>
            <a:off x="3581400" y="2409470"/>
            <a:ext cx="2438400" cy="2346325"/>
            <a:chOff x="2256" y="2016"/>
            <a:chExt cx="1536" cy="1478"/>
          </a:xfrm>
        </p:grpSpPr>
        <p:graphicFrame>
          <p:nvGraphicFramePr>
            <p:cNvPr id="71" name="Object 15"/>
            <p:cNvGraphicFramePr>
              <a:graphicFrameLocks noChangeAspect="1"/>
            </p:cNvGraphicFramePr>
            <p:nvPr/>
          </p:nvGraphicFramePr>
          <p:xfrm>
            <a:off x="2304" y="2016"/>
            <a:ext cx="1152" cy="1008"/>
          </p:xfrm>
          <a:graphic>
            <a:graphicData uri="http://schemas.openxmlformats.org/presentationml/2006/ole">
              <mc:AlternateContent xmlns:mc="http://schemas.openxmlformats.org/markup-compatibility/2006">
                <mc:Choice xmlns:v="urn:schemas-microsoft-com:vml" Requires="v">
                  <p:oleObj spid="_x0000_s3102" name="Bitmap Image" r:id="rId11" imgW="5494496" imgH="4016088" progId="Paint.Picture">
                    <p:embed/>
                  </p:oleObj>
                </mc:Choice>
                <mc:Fallback>
                  <p:oleObj name="Bitmap Image" r:id="rId11" imgW="5494496" imgH="4016088" progId="Paint.Picture">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304" y="2016"/>
                          <a:ext cx="1152" cy="100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2" name="Text Box 16"/>
            <p:cNvSpPr txBox="1">
              <a:spLocks noChangeArrowheads="1"/>
            </p:cNvSpPr>
            <p:nvPr/>
          </p:nvSpPr>
          <p:spPr bwMode="auto">
            <a:xfrm>
              <a:off x="2256" y="2976"/>
              <a:ext cx="1536" cy="518"/>
            </a:xfrm>
            <a:prstGeom prst="rect">
              <a:avLst/>
            </a:prstGeom>
            <a:noFill/>
            <a:ln w="12700">
              <a:noFill/>
              <a:miter lim="800000"/>
              <a:headEnd type="none" w="sm" len="sm"/>
              <a:tailEnd type="none" w="sm" len="sm"/>
            </a:ln>
            <a:effectLst/>
          </p:spPr>
          <p:txBody>
            <a:bodyPr>
              <a:spAutoFit/>
            </a:bodyPr>
            <a:lstStyle/>
            <a:p>
              <a:pPr>
                <a:defRPr/>
              </a:pPr>
              <a:r>
                <a:rPr lang="de-DE" b="1">
                  <a:effectLst>
                    <a:outerShdw blurRad="38100" dist="38100" dir="2700000" algn="tl">
                      <a:srgbClr val="C0C0C0"/>
                    </a:outerShdw>
                  </a:effectLst>
                  <a:cs typeface="Arial" charset="0"/>
                </a:rPr>
                <a:t>Association Rules</a:t>
              </a:r>
            </a:p>
          </p:txBody>
        </p:sp>
      </p:grpSp>
      <p:grpSp>
        <p:nvGrpSpPr>
          <p:cNvPr id="73" name="Group 17"/>
          <p:cNvGrpSpPr>
            <a:grpSpLocks/>
          </p:cNvGrpSpPr>
          <p:nvPr/>
        </p:nvGrpSpPr>
        <p:grpSpPr bwMode="auto">
          <a:xfrm>
            <a:off x="6477000" y="2422170"/>
            <a:ext cx="2438400" cy="1892300"/>
            <a:chOff x="4080" y="2024"/>
            <a:chExt cx="1536" cy="1192"/>
          </a:xfrm>
        </p:grpSpPr>
        <p:pic>
          <p:nvPicPr>
            <p:cNvPr id="74" name="Picture 18"/>
            <p:cNvPicPr preferRelativeResize="0">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128" y="2024"/>
              <a:ext cx="1152" cy="96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5" name="Text Box 19"/>
            <p:cNvSpPr txBox="1">
              <a:spLocks noChangeArrowheads="1"/>
            </p:cNvSpPr>
            <p:nvPr/>
          </p:nvSpPr>
          <p:spPr bwMode="auto">
            <a:xfrm>
              <a:off x="4080" y="2928"/>
              <a:ext cx="1536" cy="288"/>
            </a:xfrm>
            <a:prstGeom prst="rect">
              <a:avLst/>
            </a:prstGeom>
            <a:noFill/>
            <a:ln w="12700">
              <a:noFill/>
              <a:miter lim="800000"/>
              <a:headEnd type="none" w="sm" len="sm"/>
              <a:tailEnd type="none" w="sm" len="sm"/>
            </a:ln>
            <a:effectLst/>
          </p:spPr>
          <p:txBody>
            <a:bodyPr>
              <a:spAutoFit/>
            </a:bodyPr>
            <a:lstStyle/>
            <a:p>
              <a:pPr>
                <a:defRPr/>
              </a:pPr>
              <a:r>
                <a:rPr lang="de-DE" b="1">
                  <a:effectLst>
                    <a:outerShdw blurRad="38100" dist="38100" dir="2700000" algn="tl">
                      <a:srgbClr val="C0C0C0"/>
                    </a:outerShdw>
                  </a:effectLst>
                  <a:cs typeface="Arial" charset="0"/>
                </a:rPr>
                <a:t>Naïve Bayes</a:t>
              </a:r>
            </a:p>
          </p:txBody>
        </p:sp>
      </p:grpSp>
      <p:graphicFrame>
        <p:nvGraphicFramePr>
          <p:cNvPr id="76" name="Object 20"/>
          <p:cNvGraphicFramePr>
            <a:graphicFrameLocks noChangeAspect="1"/>
          </p:cNvGraphicFramePr>
          <p:nvPr>
            <p:extLst>
              <p:ext uri="{D42A27DB-BD31-4B8C-83A1-F6EECF244321}">
                <p14:modId xmlns:p14="http://schemas.microsoft.com/office/powerpoint/2010/main" val="519625242"/>
              </p:ext>
            </p:extLst>
          </p:nvPr>
        </p:nvGraphicFramePr>
        <p:xfrm>
          <a:off x="780396" y="4479570"/>
          <a:ext cx="1828800" cy="1511300"/>
        </p:xfrm>
        <a:graphic>
          <a:graphicData uri="http://schemas.openxmlformats.org/presentationml/2006/ole">
            <mc:AlternateContent xmlns:mc="http://schemas.openxmlformats.org/markup-compatibility/2006">
              <mc:Choice xmlns:v="urn:schemas-microsoft-com:vml" Requires="v">
                <p:oleObj spid="_x0000_s3103" name="Bitmap Image" r:id="rId14" imgW="3147333" imgH="2392381" progId="Paint.Picture">
                  <p:embed/>
                </p:oleObj>
              </mc:Choice>
              <mc:Fallback>
                <p:oleObj name="Bitmap Image" r:id="rId14" imgW="3147333" imgH="2392381" progId="Paint.Picture">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80396" y="4479570"/>
                        <a:ext cx="1828800" cy="1511300"/>
                      </a:xfrm>
                      <a:prstGeom prst="rect">
                        <a:avLst/>
                      </a:prstGeom>
                      <a:solidFill>
                        <a:srgbClr val="FFFF99"/>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7" name="Text Box 21"/>
          <p:cNvSpPr txBox="1">
            <a:spLocks noChangeArrowheads="1"/>
          </p:cNvSpPr>
          <p:nvPr/>
        </p:nvSpPr>
        <p:spPr bwMode="auto">
          <a:xfrm>
            <a:off x="2609196" y="4619270"/>
            <a:ext cx="3657600" cy="646113"/>
          </a:xfrm>
          <a:prstGeom prst="rect">
            <a:avLst/>
          </a:prstGeom>
          <a:noFill/>
          <a:ln w="12700">
            <a:noFill/>
            <a:miter lim="800000"/>
            <a:headEnd type="none" w="sm" len="sm"/>
            <a:tailEnd type="none" w="sm" len="sm"/>
          </a:ln>
          <a:effectLst/>
        </p:spPr>
        <p:txBody>
          <a:bodyPr>
            <a:spAutoFit/>
          </a:bodyPr>
          <a:lstStyle/>
          <a:p>
            <a:pPr>
              <a:defRPr/>
            </a:pPr>
            <a:r>
              <a:rPr lang="de-DE" b="1" dirty="0">
                <a:effectLst>
                  <a:outerShdw blurRad="38100" dist="38100" dir="2700000" algn="tl">
                    <a:srgbClr val="C0C0C0"/>
                  </a:outerShdw>
                </a:effectLst>
                <a:cs typeface="Arial" charset="0"/>
              </a:rPr>
              <a:t>Neural</a:t>
            </a:r>
          </a:p>
          <a:p>
            <a:pPr>
              <a:defRPr/>
            </a:pPr>
            <a:r>
              <a:rPr lang="de-DE" b="1" dirty="0">
                <a:effectLst>
                  <a:outerShdw blurRad="38100" dist="38100" dir="2700000" algn="tl">
                    <a:srgbClr val="C0C0C0"/>
                  </a:outerShdw>
                </a:effectLst>
                <a:cs typeface="Arial" charset="0"/>
              </a:rPr>
              <a:t>Networks</a:t>
            </a:r>
          </a:p>
        </p:txBody>
      </p:sp>
      <p:sp>
        <p:nvSpPr>
          <p:cNvPr id="78" name="Rectangle 22"/>
          <p:cNvSpPr>
            <a:spLocks noChangeArrowheads="1"/>
          </p:cNvSpPr>
          <p:nvPr/>
        </p:nvSpPr>
        <p:spPr bwMode="auto">
          <a:xfrm>
            <a:off x="406400" y="45683"/>
            <a:ext cx="5703888" cy="2220912"/>
          </a:xfrm>
          <a:prstGeom prst="rect">
            <a:avLst/>
          </a:prstGeom>
          <a:noFill/>
          <a:ln w="12700">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de-DE"/>
          </a:p>
        </p:txBody>
      </p:sp>
      <p:sp>
        <p:nvSpPr>
          <p:cNvPr id="79" name="Text Box 23"/>
          <p:cNvSpPr txBox="1">
            <a:spLocks noChangeArrowheads="1"/>
          </p:cNvSpPr>
          <p:nvPr/>
        </p:nvSpPr>
        <p:spPr bwMode="auto">
          <a:xfrm>
            <a:off x="1582738" y="1949095"/>
            <a:ext cx="29860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sz="1600" i="1"/>
              <a:t>Introduced in SQL Server 2000</a:t>
            </a:r>
          </a:p>
        </p:txBody>
      </p:sp>
    </p:spTree>
    <p:extLst>
      <p:ext uri="{BB962C8B-B14F-4D97-AF65-F5344CB8AC3E}">
        <p14:creationId xmlns:p14="http://schemas.microsoft.com/office/powerpoint/2010/main" val="808982740"/>
      </p:ext>
    </p:extLst>
  </p:cSld>
  <p:clrMapOvr>
    <a:masterClrMapping/>
  </p:clrMapOvr>
  <p:transition spd="slow">
    <p:cov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10"/>
          <p:cNvSpPr>
            <a:spLocks noGrp="1"/>
          </p:cNvSpPr>
          <p:nvPr>
            <p:ph type="ftr" sz="quarter" idx="3"/>
          </p:nvPr>
        </p:nvSpPr>
        <p:spPr/>
        <p:txBody>
          <a:bodyPr/>
          <a:lstStyle/>
          <a:p>
            <a:r>
              <a:rPr lang="en-US" dirty="0" smtClean="0"/>
              <a:t>BI-300</a:t>
            </a:r>
            <a:endParaRPr lang="en-US" dirty="0"/>
          </a:p>
        </p:txBody>
      </p:sp>
      <p:sp>
        <p:nvSpPr>
          <p:cNvPr id="12" name="Slide Number Placeholder 11"/>
          <p:cNvSpPr>
            <a:spLocks noGrp="1"/>
          </p:cNvSpPr>
          <p:nvPr>
            <p:ph type="sldNum" sz="quarter" idx="4"/>
          </p:nvPr>
        </p:nvSpPr>
        <p:spPr/>
        <p:txBody>
          <a:bodyPr/>
          <a:lstStyle/>
          <a:p>
            <a:fld id="{55D34BE4-DA93-A945-B706-B39D39DCACB6}" type="slidenum">
              <a:rPr lang="en-US" smtClean="0"/>
              <a:pPr/>
              <a:t>8</a:t>
            </a:fld>
            <a:endParaRPr lang="en-US" dirty="0"/>
          </a:p>
        </p:txBody>
      </p:sp>
      <p:sp>
        <p:nvSpPr>
          <p:cNvPr id="30" name="Title 1"/>
          <p:cNvSpPr>
            <a:spLocks noGrp="1"/>
          </p:cNvSpPr>
          <p:nvPr>
            <p:ph type="title"/>
          </p:nvPr>
        </p:nvSpPr>
        <p:spPr>
          <a:xfrm>
            <a:off x="457200" y="534034"/>
            <a:ext cx="8229600" cy="1143000"/>
          </a:xfrm>
        </p:spPr>
        <p:txBody>
          <a:bodyPr>
            <a:normAutofit/>
          </a:bodyPr>
          <a:lstStyle/>
          <a:p>
            <a:r>
              <a:rPr lang="en-US" dirty="0" smtClean="0"/>
              <a:t>Data Mining Process</a:t>
            </a:r>
            <a:endParaRPr lang="en-US" sz="2800" dirty="0"/>
          </a:p>
        </p:txBody>
      </p:sp>
      <p:graphicFrame>
        <p:nvGraphicFramePr>
          <p:cNvPr id="16" name="Diagram 15"/>
          <p:cNvGraphicFramePr/>
          <p:nvPr>
            <p:extLst>
              <p:ext uri="{D42A27DB-BD31-4B8C-83A1-F6EECF244321}">
                <p14:modId xmlns:p14="http://schemas.microsoft.com/office/powerpoint/2010/main" val="1045443115"/>
              </p:ext>
            </p:extLst>
          </p:nvPr>
        </p:nvGraphicFramePr>
        <p:xfrm>
          <a:off x="1072055" y="1430916"/>
          <a:ext cx="7065558" cy="44969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69739320"/>
      </p:ext>
    </p:extLst>
  </p:cSld>
  <p:clrMapOvr>
    <a:masterClrMapping/>
  </p:clrMapOvr>
  <p:transition spd="slow">
    <p:cov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10"/>
          <p:cNvSpPr>
            <a:spLocks noGrp="1"/>
          </p:cNvSpPr>
          <p:nvPr>
            <p:ph type="ftr" sz="quarter" idx="3"/>
          </p:nvPr>
        </p:nvSpPr>
        <p:spPr/>
        <p:txBody>
          <a:bodyPr/>
          <a:lstStyle/>
          <a:p>
            <a:r>
              <a:rPr lang="en-US" dirty="0" smtClean="0"/>
              <a:t>BI-300</a:t>
            </a:r>
            <a:endParaRPr lang="en-US" dirty="0"/>
          </a:p>
        </p:txBody>
      </p:sp>
      <p:sp>
        <p:nvSpPr>
          <p:cNvPr id="12" name="Slide Number Placeholder 11"/>
          <p:cNvSpPr>
            <a:spLocks noGrp="1"/>
          </p:cNvSpPr>
          <p:nvPr>
            <p:ph type="sldNum" sz="quarter" idx="4"/>
          </p:nvPr>
        </p:nvSpPr>
        <p:spPr/>
        <p:txBody>
          <a:bodyPr/>
          <a:lstStyle/>
          <a:p>
            <a:fld id="{55D34BE4-DA93-A945-B706-B39D39DCACB6}" type="slidenum">
              <a:rPr lang="en-US" smtClean="0"/>
              <a:pPr/>
              <a:t>9</a:t>
            </a:fld>
            <a:endParaRPr lang="en-US" dirty="0"/>
          </a:p>
        </p:txBody>
      </p:sp>
      <p:grpSp>
        <p:nvGrpSpPr>
          <p:cNvPr id="7" name="Group 6"/>
          <p:cNvGrpSpPr/>
          <p:nvPr/>
        </p:nvGrpSpPr>
        <p:grpSpPr>
          <a:xfrm>
            <a:off x="1211609" y="2726471"/>
            <a:ext cx="2632841" cy="1416579"/>
            <a:chOff x="1994338" y="2493270"/>
            <a:chExt cx="2632841" cy="1416579"/>
          </a:xfrm>
        </p:grpSpPr>
        <p:sp>
          <p:nvSpPr>
            <p:cNvPr id="5" name="Flowchart: Multidocument 4"/>
            <p:cNvSpPr/>
            <p:nvPr/>
          </p:nvSpPr>
          <p:spPr>
            <a:xfrm>
              <a:off x="2719552" y="2995449"/>
              <a:ext cx="1182414" cy="914400"/>
            </a:xfrm>
            <a:prstGeom prst="flowChartMultidocumen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6" name="TextBox 5"/>
            <p:cNvSpPr txBox="1"/>
            <p:nvPr/>
          </p:nvSpPr>
          <p:spPr>
            <a:xfrm>
              <a:off x="1994338" y="2493270"/>
              <a:ext cx="2632841" cy="369332"/>
            </a:xfrm>
            <a:prstGeom prst="rect">
              <a:avLst/>
            </a:prstGeom>
            <a:noFill/>
          </p:spPr>
          <p:txBody>
            <a:bodyPr wrap="square" rtlCol="0">
              <a:spAutoFit/>
            </a:bodyPr>
            <a:lstStyle/>
            <a:p>
              <a:pPr algn="ctr"/>
              <a:r>
                <a:rPr lang="en-US" b="1" dirty="0" smtClean="0"/>
                <a:t>Temporary Model</a:t>
              </a:r>
              <a:endParaRPr lang="en-US" b="1" dirty="0"/>
            </a:p>
          </p:txBody>
        </p:sp>
      </p:grpSp>
      <p:sp>
        <p:nvSpPr>
          <p:cNvPr id="30" name="Title 1"/>
          <p:cNvSpPr>
            <a:spLocks noGrp="1"/>
          </p:cNvSpPr>
          <p:nvPr>
            <p:ph type="title"/>
          </p:nvPr>
        </p:nvSpPr>
        <p:spPr>
          <a:xfrm>
            <a:off x="457200" y="534034"/>
            <a:ext cx="8229600" cy="1143000"/>
          </a:xfrm>
        </p:spPr>
        <p:txBody>
          <a:bodyPr>
            <a:normAutofit/>
          </a:bodyPr>
          <a:lstStyle/>
          <a:p>
            <a:r>
              <a:rPr lang="en-US" dirty="0" smtClean="0"/>
              <a:t>Excel Data Mining Architecture</a:t>
            </a:r>
            <a:endParaRPr lang="en-US" sz="2800" dirty="0"/>
          </a:p>
        </p:txBody>
      </p:sp>
      <p:grpSp>
        <p:nvGrpSpPr>
          <p:cNvPr id="15" name="Group 14"/>
          <p:cNvGrpSpPr/>
          <p:nvPr/>
        </p:nvGrpSpPr>
        <p:grpSpPr>
          <a:xfrm>
            <a:off x="5899494" y="1221520"/>
            <a:ext cx="2787306" cy="1521680"/>
            <a:chOff x="5899494" y="1221520"/>
            <a:chExt cx="2787306" cy="1521680"/>
          </a:xfrm>
        </p:grpSpPr>
        <p:sp>
          <p:nvSpPr>
            <p:cNvPr id="3" name="Cube 2"/>
            <p:cNvSpPr/>
            <p:nvPr/>
          </p:nvSpPr>
          <p:spPr>
            <a:xfrm>
              <a:off x="6775614" y="1776983"/>
              <a:ext cx="1035065" cy="966217"/>
            </a:xfrm>
            <a:prstGeom prst="cub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32" name="TextBox 31"/>
            <p:cNvSpPr txBox="1"/>
            <p:nvPr/>
          </p:nvSpPr>
          <p:spPr>
            <a:xfrm>
              <a:off x="5899494" y="1221520"/>
              <a:ext cx="2787306" cy="369332"/>
            </a:xfrm>
            <a:prstGeom prst="rect">
              <a:avLst/>
            </a:prstGeom>
            <a:noFill/>
          </p:spPr>
          <p:txBody>
            <a:bodyPr wrap="square" rtlCol="0">
              <a:spAutoFit/>
            </a:bodyPr>
            <a:lstStyle/>
            <a:p>
              <a:r>
                <a:rPr lang="en-US" b="1" dirty="0" smtClean="0"/>
                <a:t>BISM Multidimensional</a:t>
              </a:r>
              <a:endParaRPr lang="en-US" b="1" dirty="0"/>
            </a:p>
          </p:txBody>
        </p:sp>
      </p:grpSp>
      <p:grpSp>
        <p:nvGrpSpPr>
          <p:cNvPr id="8" name="Group 7"/>
          <p:cNvGrpSpPr/>
          <p:nvPr/>
        </p:nvGrpSpPr>
        <p:grpSpPr>
          <a:xfrm>
            <a:off x="2019373" y="4332835"/>
            <a:ext cx="2632841" cy="1478539"/>
            <a:chOff x="2146738" y="3611038"/>
            <a:chExt cx="2632841" cy="1478539"/>
          </a:xfrm>
        </p:grpSpPr>
        <p:sp>
          <p:nvSpPr>
            <p:cNvPr id="31" name="TextBox 30"/>
            <p:cNvSpPr txBox="1"/>
            <p:nvPr/>
          </p:nvSpPr>
          <p:spPr>
            <a:xfrm>
              <a:off x="2146738" y="3611038"/>
              <a:ext cx="2632841" cy="369332"/>
            </a:xfrm>
            <a:prstGeom prst="rect">
              <a:avLst/>
            </a:prstGeom>
            <a:noFill/>
          </p:spPr>
          <p:txBody>
            <a:bodyPr wrap="square" rtlCol="0">
              <a:spAutoFit/>
            </a:bodyPr>
            <a:lstStyle/>
            <a:p>
              <a:pPr algn="ctr"/>
              <a:r>
                <a:rPr lang="en-US" b="1" dirty="0" smtClean="0"/>
                <a:t>Permanent Model</a:t>
              </a:r>
              <a:endParaRPr lang="en-US" b="1" dirty="0"/>
            </a:p>
          </p:txBody>
        </p:sp>
        <p:sp>
          <p:nvSpPr>
            <p:cNvPr id="33" name="Flowchart: Multidocument 32"/>
            <p:cNvSpPr/>
            <p:nvPr/>
          </p:nvSpPr>
          <p:spPr>
            <a:xfrm>
              <a:off x="2871951" y="4175177"/>
              <a:ext cx="1182414" cy="914400"/>
            </a:xfrm>
            <a:prstGeom prst="flowChartMultidocumen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grpSp>
      <p:pic>
        <p:nvPicPr>
          <p:cNvPr id="4098" name="Picture 2" descr="C:\Program Files\Microsoft Office\MEDIA\CAGCAT10\j0195384.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1395" y="3971947"/>
            <a:ext cx="1947978" cy="1988643"/>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p:cNvGrpSpPr/>
          <p:nvPr/>
        </p:nvGrpSpPr>
        <p:grpSpPr>
          <a:xfrm>
            <a:off x="5976726" y="1406186"/>
            <a:ext cx="2632841" cy="1361063"/>
            <a:chOff x="5976726" y="1487012"/>
            <a:chExt cx="2632841" cy="1361063"/>
          </a:xfrm>
        </p:grpSpPr>
        <p:sp>
          <p:nvSpPr>
            <p:cNvPr id="9" name="Flowchart: Document 8"/>
            <p:cNvSpPr/>
            <p:nvPr/>
          </p:nvSpPr>
          <p:spPr>
            <a:xfrm>
              <a:off x="6701939" y="1881858"/>
              <a:ext cx="1108740" cy="966217"/>
            </a:xfrm>
            <a:prstGeom prst="flowChartDocumen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38" name="TextBox 37"/>
            <p:cNvSpPr txBox="1"/>
            <p:nvPr/>
          </p:nvSpPr>
          <p:spPr>
            <a:xfrm>
              <a:off x="5976726" y="1487012"/>
              <a:ext cx="2632841" cy="369332"/>
            </a:xfrm>
            <a:prstGeom prst="rect">
              <a:avLst/>
            </a:prstGeom>
            <a:noFill/>
          </p:spPr>
          <p:txBody>
            <a:bodyPr wrap="square" rtlCol="0">
              <a:spAutoFit/>
            </a:bodyPr>
            <a:lstStyle/>
            <a:p>
              <a:pPr algn="ctr"/>
              <a:r>
                <a:rPr lang="en-US" b="1" dirty="0" smtClean="0"/>
                <a:t>Results</a:t>
              </a:r>
              <a:endParaRPr lang="en-US" b="1" dirty="0"/>
            </a:p>
          </p:txBody>
        </p:sp>
      </p:grpSp>
      <p:grpSp>
        <p:nvGrpSpPr>
          <p:cNvPr id="43" name="Group 42"/>
          <p:cNvGrpSpPr/>
          <p:nvPr/>
        </p:nvGrpSpPr>
        <p:grpSpPr>
          <a:xfrm>
            <a:off x="5975129" y="1412074"/>
            <a:ext cx="2632841" cy="1361063"/>
            <a:chOff x="5976726" y="1487012"/>
            <a:chExt cx="2632841" cy="1361063"/>
          </a:xfrm>
        </p:grpSpPr>
        <p:sp>
          <p:nvSpPr>
            <p:cNvPr id="44" name="Flowchart: Document 43"/>
            <p:cNvSpPr/>
            <p:nvPr/>
          </p:nvSpPr>
          <p:spPr>
            <a:xfrm>
              <a:off x="6701939" y="1881858"/>
              <a:ext cx="1108740" cy="966217"/>
            </a:xfrm>
            <a:prstGeom prst="flowChartDocumen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45" name="TextBox 44"/>
            <p:cNvSpPr txBox="1"/>
            <p:nvPr/>
          </p:nvSpPr>
          <p:spPr>
            <a:xfrm>
              <a:off x="5976726" y="1487012"/>
              <a:ext cx="2632841" cy="369332"/>
            </a:xfrm>
            <a:prstGeom prst="rect">
              <a:avLst/>
            </a:prstGeom>
            <a:noFill/>
          </p:spPr>
          <p:txBody>
            <a:bodyPr wrap="square" rtlCol="0">
              <a:spAutoFit/>
            </a:bodyPr>
            <a:lstStyle/>
            <a:p>
              <a:pPr algn="ctr"/>
              <a:r>
                <a:rPr lang="en-US" b="1" dirty="0" smtClean="0"/>
                <a:t>Results</a:t>
              </a:r>
              <a:endParaRPr lang="en-US" b="1" dirty="0"/>
            </a:p>
          </p:txBody>
        </p:sp>
      </p:grpSp>
    </p:spTree>
    <p:extLst>
      <p:ext uri="{BB962C8B-B14F-4D97-AF65-F5344CB8AC3E}">
        <p14:creationId xmlns:p14="http://schemas.microsoft.com/office/powerpoint/2010/main" val="156667205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11111E-6 -4.44444E-6 L 0.46667 -0.18796 " pathEditMode="relative" rAng="0" ptsTypes="AA">
                                      <p:cBhvr>
                                        <p:cTn id="6" dur="2000" fill="hold"/>
                                        <p:tgtEl>
                                          <p:spTgt spid="7"/>
                                        </p:tgtEl>
                                        <p:attrNameLst>
                                          <p:attrName>ppt_x</p:attrName>
                                          <p:attrName>ppt_y</p:attrName>
                                        </p:attrNameLst>
                                      </p:cBhvr>
                                      <p:rCtr x="23333" y="-9398"/>
                                    </p:animMotion>
                                  </p:childTnLst>
                                </p:cTn>
                              </p:par>
                            </p:childTnLst>
                          </p:cTn>
                        </p:par>
                        <p:par>
                          <p:cTn id="7" fill="hold">
                            <p:stCondLst>
                              <p:cond delay="2000"/>
                            </p:stCondLst>
                            <p:childTnLst>
                              <p:par>
                                <p:cTn id="8" presetID="1" presetClass="exit" presetSubtype="0" fill="hold" nodeType="afterEffect">
                                  <p:stCondLst>
                                    <p:cond delay="0"/>
                                  </p:stCondLst>
                                  <p:childTnLst>
                                    <p:set>
                                      <p:cBhvr>
                                        <p:cTn id="9" dur="1" fill="hold">
                                          <p:stCondLst>
                                            <p:cond delay="0"/>
                                          </p:stCondLst>
                                        </p:cTn>
                                        <p:tgtEl>
                                          <p:spTgt spid="7"/>
                                        </p:tgtEl>
                                        <p:attrNameLst>
                                          <p:attrName>style.visibility</p:attrName>
                                        </p:attrNameLst>
                                      </p:cBhvr>
                                      <p:to>
                                        <p:strVal val="hidden"/>
                                      </p:to>
                                    </p:set>
                                  </p:childTnLst>
                                </p:cTn>
                              </p:par>
                            </p:childTnLst>
                          </p:cTn>
                        </p:par>
                        <p:par>
                          <p:cTn id="10" fill="hold">
                            <p:stCondLst>
                              <p:cond delay="2000"/>
                            </p:stCondLst>
                            <p:childTnLst>
                              <p:par>
                                <p:cTn id="11" presetID="1"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par>
                          <p:cTn id="13" fill="hold">
                            <p:stCondLst>
                              <p:cond delay="2000"/>
                            </p:stCondLst>
                            <p:childTnLst>
                              <p:par>
                                <p:cTn id="14" presetID="42" presetClass="path" presetSubtype="0" accel="50000" decel="50000" fill="hold" nodeType="afterEffect">
                                  <p:stCondLst>
                                    <p:cond delay="0"/>
                                  </p:stCondLst>
                                  <p:childTnLst>
                                    <p:animMotion origin="layout" path="M 4.44444E-6 -1.48148E-6 L -0.56198 0.30347 " pathEditMode="relative" rAng="0" ptsTypes="AA">
                                      <p:cBhvr>
                                        <p:cTn id="15" dur="2000" fill="hold"/>
                                        <p:tgtEl>
                                          <p:spTgt spid="14"/>
                                        </p:tgtEl>
                                        <p:attrNameLst>
                                          <p:attrName>ppt_x</p:attrName>
                                          <p:attrName>ppt_y</p:attrName>
                                        </p:attrNameLst>
                                      </p:cBhvr>
                                      <p:rCtr x="-28108" y="15162"/>
                                    </p:animMotion>
                                  </p:childTnLst>
                                </p:cTn>
                              </p:par>
                            </p:childTnLst>
                          </p:cTn>
                        </p:par>
                        <p:par>
                          <p:cTn id="16" fill="hold">
                            <p:stCondLst>
                              <p:cond delay="4000"/>
                            </p:stCondLst>
                            <p:childTnLst>
                              <p:par>
                                <p:cTn id="17" presetID="9" presetClass="exit" presetSubtype="0" fill="hold" nodeType="afterEffect">
                                  <p:stCondLst>
                                    <p:cond delay="0"/>
                                  </p:stCondLst>
                                  <p:childTnLst>
                                    <p:animEffect transition="out" filter="dissolve">
                                      <p:cBhvr>
                                        <p:cTn id="18" dur="500"/>
                                        <p:tgtEl>
                                          <p:spTgt spid="15"/>
                                        </p:tgtEl>
                                      </p:cBhvr>
                                    </p:animEffect>
                                    <p:set>
                                      <p:cBhvr>
                                        <p:cTn id="19" dur="1" fill="hold">
                                          <p:stCondLst>
                                            <p:cond delay="499"/>
                                          </p:stCondLst>
                                        </p:cTn>
                                        <p:tgtEl>
                                          <p:spTgt spid="15"/>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14"/>
                                        </p:tgtEl>
                                        <p:attrNameLst>
                                          <p:attrName>style.visibility</p:attrName>
                                        </p:attrNameLst>
                                      </p:cBhvr>
                                      <p:to>
                                        <p:strVal val="hidden"/>
                                      </p:to>
                                    </p:set>
                                  </p:childTnLst>
                                </p:cTn>
                              </p:par>
                              <p:par>
                                <p:cTn id="24" presetID="1"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42" presetClass="path" presetSubtype="0" accel="50000" decel="50000" fill="hold" nodeType="clickEffect">
                                  <p:stCondLst>
                                    <p:cond delay="0"/>
                                  </p:stCondLst>
                                  <p:childTnLst>
                                    <p:animMotion origin="layout" path="M 3.05556E-6 1.48148E-6 L 0.43281 -0.38611 " pathEditMode="relative" rAng="0" ptsTypes="AA">
                                      <p:cBhvr>
                                        <p:cTn id="29" dur="2000" fill="hold"/>
                                        <p:tgtEl>
                                          <p:spTgt spid="8"/>
                                        </p:tgtEl>
                                        <p:attrNameLst>
                                          <p:attrName>ppt_x</p:attrName>
                                          <p:attrName>ppt_y</p:attrName>
                                        </p:attrNameLst>
                                      </p:cBhvr>
                                      <p:rCtr x="21632" y="-19306"/>
                                    </p:animMotion>
                                  </p:childTnLst>
                                </p:cTn>
                              </p:par>
                            </p:childTnLst>
                          </p:cTn>
                        </p:par>
                        <p:par>
                          <p:cTn id="30" fill="hold">
                            <p:stCondLst>
                              <p:cond delay="2000"/>
                            </p:stCondLst>
                            <p:childTnLst>
                              <p:par>
                                <p:cTn id="31" presetID="1" presetClass="entr" presetSubtype="0" fill="hold" nodeType="after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childTnLst>
                          </p:cTn>
                        </p:par>
                        <p:par>
                          <p:cTn id="33" fill="hold">
                            <p:stCondLst>
                              <p:cond delay="2000"/>
                            </p:stCondLst>
                            <p:childTnLst>
                              <p:par>
                                <p:cTn id="34" presetID="42" presetClass="path" presetSubtype="0" accel="50000" decel="50000" fill="hold" nodeType="afterEffect">
                                  <p:stCondLst>
                                    <p:cond delay="0"/>
                                  </p:stCondLst>
                                  <p:childTnLst>
                                    <p:animMotion origin="layout" path="M 4.44444E-6 -1.48148E-6 L -0.56198 0.30347 " pathEditMode="relative" rAng="0" ptsTypes="AA">
                                      <p:cBhvr>
                                        <p:cTn id="35" dur="2000" fill="hold"/>
                                        <p:tgtEl>
                                          <p:spTgt spid="43"/>
                                        </p:tgtEl>
                                        <p:attrNameLst>
                                          <p:attrName>ppt_x</p:attrName>
                                          <p:attrName>ppt_y</p:attrName>
                                        </p:attrNameLst>
                                      </p:cBhvr>
                                      <p:rCtr x="-28108" y="1516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Demo</a:t>
            </a:r>
            <a:endParaRPr lang="en-US" dirty="0"/>
          </a:p>
        </p:txBody>
      </p:sp>
      <p:sp>
        <p:nvSpPr>
          <p:cNvPr id="5" name="Text Placeholder 4"/>
          <p:cNvSpPr>
            <a:spLocks noGrp="1"/>
          </p:cNvSpPr>
          <p:nvPr>
            <p:ph type="body" idx="1"/>
          </p:nvPr>
        </p:nvSpPr>
        <p:spPr/>
        <p:txBody>
          <a:bodyPr/>
          <a:lstStyle/>
          <a:p>
            <a:r>
              <a:rPr lang="en-US" dirty="0" smtClean="0"/>
              <a:t>Excel Data Mining</a:t>
            </a:r>
          </a:p>
        </p:txBody>
      </p:sp>
    </p:spTree>
    <p:extLst>
      <p:ext uri="{BB962C8B-B14F-4D97-AF65-F5344CB8AC3E}">
        <p14:creationId xmlns:p14="http://schemas.microsoft.com/office/powerpoint/2010/main" val="745354220"/>
      </p:ext>
    </p:extLst>
  </p:cSld>
  <p:clrMapOvr>
    <a:masterClrMapping/>
  </p:clrMapOvr>
  <p:transition spd="slow">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4034"/>
            <a:ext cx="8229600" cy="1143000"/>
          </a:xfrm>
        </p:spPr>
        <p:txBody>
          <a:bodyPr>
            <a:normAutofit/>
          </a:bodyPr>
          <a:lstStyle/>
          <a:p>
            <a:r>
              <a:rPr lang="en-US" dirty="0" smtClean="0"/>
              <a:t>Thank You</a:t>
            </a:r>
            <a:endParaRPr lang="en-US" sz="2800" dirty="0"/>
          </a:p>
        </p:txBody>
      </p:sp>
      <p:sp>
        <p:nvSpPr>
          <p:cNvPr id="3" name="Content Placeholder 2"/>
          <p:cNvSpPr>
            <a:spLocks noGrp="1"/>
          </p:cNvSpPr>
          <p:nvPr>
            <p:ph idx="1"/>
          </p:nvPr>
        </p:nvSpPr>
        <p:spPr>
          <a:xfrm>
            <a:off x="457199" y="1699313"/>
            <a:ext cx="5060731" cy="4249393"/>
          </a:xfrm>
        </p:spPr>
        <p:txBody>
          <a:bodyPr>
            <a:normAutofit/>
          </a:bodyPr>
          <a:lstStyle/>
          <a:p>
            <a:pPr marL="0" indent="0">
              <a:buNone/>
            </a:pPr>
            <a:r>
              <a:rPr lang="en-US" sz="2000" b="1" dirty="0" smtClean="0"/>
              <a:t>Please fill out speaker evaluation</a:t>
            </a:r>
          </a:p>
          <a:p>
            <a:pPr marL="0" indent="0">
              <a:buNone/>
            </a:pPr>
            <a:endParaRPr lang="en-US" sz="2000" b="1" dirty="0" smtClean="0"/>
          </a:p>
          <a:p>
            <a:pPr marL="0" indent="0">
              <a:buNone/>
            </a:pPr>
            <a:r>
              <a:rPr lang="en-US" sz="2000" b="1" dirty="0" smtClean="0"/>
              <a:t>Email</a:t>
            </a:r>
            <a:r>
              <a:rPr lang="en-US" sz="2000" b="1" dirty="0"/>
              <a:t>:   </a:t>
            </a:r>
            <a:r>
              <a:rPr lang="en-US" sz="2000" b="1" dirty="0" smtClean="0"/>
              <a:t>adam@pragmaticworks.com</a:t>
            </a:r>
            <a:endParaRPr lang="en-US" sz="2000" b="1" dirty="0"/>
          </a:p>
          <a:p>
            <a:pPr marL="0" indent="0">
              <a:buNone/>
            </a:pPr>
            <a:r>
              <a:rPr lang="en-US" sz="2000" b="1" dirty="0"/>
              <a:t>Twitter: </a:t>
            </a:r>
            <a:r>
              <a:rPr lang="en-US" sz="2000" b="1" dirty="0" smtClean="0"/>
              <a:t>@</a:t>
            </a:r>
            <a:r>
              <a:rPr lang="en-US" sz="2000" b="1" dirty="0" err="1" smtClean="0"/>
              <a:t>ajbigdata</a:t>
            </a:r>
            <a:endParaRPr lang="en-US" sz="2000" b="1" dirty="0" smtClean="0"/>
          </a:p>
          <a:p>
            <a:pPr marL="0" indent="0">
              <a:buNone/>
            </a:pPr>
            <a:endParaRPr lang="en-US" sz="2000" b="1" dirty="0" smtClean="0"/>
          </a:p>
          <a:p>
            <a:pPr marL="0" indent="0">
              <a:buNone/>
            </a:pPr>
            <a:r>
              <a:rPr lang="en-US" sz="2000" b="1" dirty="0" smtClean="0"/>
              <a:t>Email:   dknight@pragmaticworks.com</a:t>
            </a:r>
          </a:p>
          <a:p>
            <a:pPr marL="0" indent="0">
              <a:buNone/>
            </a:pPr>
            <a:r>
              <a:rPr lang="en-US" sz="2000" b="1" dirty="0" smtClean="0"/>
              <a:t>Twitter: @knight_devin</a:t>
            </a:r>
          </a:p>
        </p:txBody>
      </p:sp>
      <p:sp>
        <p:nvSpPr>
          <p:cNvPr id="11" name="Footer Placeholder 10"/>
          <p:cNvSpPr>
            <a:spLocks noGrp="1"/>
          </p:cNvSpPr>
          <p:nvPr>
            <p:ph type="ftr" sz="quarter" idx="3"/>
          </p:nvPr>
        </p:nvSpPr>
        <p:spPr/>
        <p:txBody>
          <a:bodyPr/>
          <a:lstStyle/>
          <a:p>
            <a:r>
              <a:rPr lang="en-US" dirty="0"/>
              <a:t>BI-300</a:t>
            </a:r>
          </a:p>
          <a:p>
            <a:endParaRPr lang="en-US" dirty="0"/>
          </a:p>
        </p:txBody>
      </p:sp>
      <p:sp>
        <p:nvSpPr>
          <p:cNvPr id="12" name="Slide Number Placeholder 11"/>
          <p:cNvSpPr>
            <a:spLocks noGrp="1"/>
          </p:cNvSpPr>
          <p:nvPr>
            <p:ph type="sldNum" sz="quarter" idx="4"/>
          </p:nvPr>
        </p:nvSpPr>
        <p:spPr/>
        <p:txBody>
          <a:bodyPr/>
          <a:lstStyle/>
          <a:p>
            <a:fld id="{55D34BE4-DA93-A945-B706-B39D39DCACB6}" type="slidenum">
              <a:rPr lang="en-US" smtClean="0"/>
              <a:pPr/>
              <a:t>11</a:t>
            </a:fld>
            <a:endParaRPr lang="en-US" dirty="0"/>
          </a:p>
        </p:txBody>
      </p:sp>
    </p:spTree>
    <p:extLst>
      <p:ext uri="{BB962C8B-B14F-4D97-AF65-F5344CB8AC3E}">
        <p14:creationId xmlns:p14="http://schemas.microsoft.com/office/powerpoint/2010/main" val="2814839396"/>
      </p:ext>
    </p:extLst>
  </p:cSld>
  <p:clrMapOvr>
    <a:masterClrMapping/>
  </p:clrMapOvr>
  <p:transition spd="slow">
    <p:cover/>
  </p:transition>
  <p:timing>
    <p:tnLst>
      <p:par>
        <p:cTn id="1" dur="indefinite" restart="never" nodeType="tmRoot"/>
      </p:par>
    </p:tnLst>
  </p:timing>
</p:sld>
</file>

<file path=ppt/theme/theme1.xml><?xml version="1.0" encoding="utf-8"?>
<a:theme xmlns:a="http://schemas.openxmlformats.org/drawingml/2006/main" name="Office Theme">
  <a:themeElements>
    <a:clrScheme name="Custom 10">
      <a:dk1>
        <a:sysClr val="windowText" lastClr="000000"/>
      </a:dk1>
      <a:lt1>
        <a:sysClr val="window" lastClr="FFFFFF"/>
      </a:lt1>
      <a:dk2>
        <a:srgbClr val="434341"/>
      </a:dk2>
      <a:lt2>
        <a:srgbClr val="EEECE1"/>
      </a:lt2>
      <a:accent1>
        <a:srgbClr val="CB0F22"/>
      </a:accent1>
      <a:accent2>
        <a:srgbClr val="C0504D"/>
      </a:accent2>
      <a:accent3>
        <a:srgbClr val="000100"/>
      </a:accent3>
      <a:accent4>
        <a:srgbClr val="AFB1AA"/>
      </a:accent4>
      <a:accent5>
        <a:srgbClr val="18415F"/>
      </a:accent5>
      <a:accent6>
        <a:srgbClr val="B55923"/>
      </a:accent6>
      <a:hlink>
        <a:srgbClr val="18415F"/>
      </a:hlink>
      <a:folHlink>
        <a:srgbClr val="18415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1231</TotalTime>
  <Words>254</Words>
  <Application>Microsoft Office PowerPoint</Application>
  <PresentationFormat>On-screen Show (4:3)</PresentationFormat>
  <Paragraphs>90</Paragraphs>
  <Slides>11</Slides>
  <Notes>10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3" baseType="lpstr">
      <vt:lpstr>Office Theme</vt:lpstr>
      <vt:lpstr>Bitmap Image</vt:lpstr>
      <vt:lpstr>Data Mining  It's not the size of your data it's what you do with it</vt:lpstr>
      <vt:lpstr>Data Mining with Tabular?</vt:lpstr>
      <vt:lpstr>Agenda</vt:lpstr>
      <vt:lpstr>Real Life examples</vt:lpstr>
      <vt:lpstr>What does Data Mining Do</vt:lpstr>
      <vt:lpstr>Value of Data Mining</vt:lpstr>
      <vt:lpstr>PowerPoint Presentation</vt:lpstr>
      <vt:lpstr>Data Mining Process</vt:lpstr>
      <vt:lpstr>Excel Data Mining Architecture</vt:lpstr>
      <vt:lpstr>Demo</vt:lpstr>
      <vt:lpstr>Thank You</vt:lpstr>
    </vt:vector>
  </TitlesOfParts>
  <Company>Revealed Design, LLC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Carla Hamilton</dc:creator>
  <cp:lastModifiedBy>Devin Knight</cp:lastModifiedBy>
  <cp:revision>88</cp:revision>
  <dcterms:created xsi:type="dcterms:W3CDTF">2012-02-02T14:01:47Z</dcterms:created>
  <dcterms:modified xsi:type="dcterms:W3CDTF">2012-05-10T20:16:33Z</dcterms:modified>
</cp:coreProperties>
</file>